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sldIdLst>
    <p:sldId id="256" r:id="rId8"/>
    <p:sldId id="258" r:id="rId9"/>
    <p:sldId id="257" r:id="rId10"/>
    <p:sldId id="265" r:id="rId11"/>
    <p:sldId id="261" r:id="rId12"/>
    <p:sldId id="267" r:id="rId13"/>
    <p:sldId id="268" r:id="rId14"/>
    <p:sldId id="269" r:id="rId15"/>
    <p:sldId id="270" r:id="rId16"/>
    <p:sldId id="263" r:id="rId17"/>
    <p:sldId id="260" r:id="rId18"/>
    <p:sldId id="271" r:id="rId19"/>
    <p:sldId id="274" r:id="rId20"/>
    <p:sldId id="276" r:id="rId21"/>
    <p:sldId id="277" r:id="rId22"/>
    <p:sldId id="278" r:id="rId23"/>
    <p:sldId id="279" r:id="rId24"/>
    <p:sldId id="282" r:id="rId25"/>
    <p:sldId id="283" r:id="rId26"/>
    <p:sldId id="284" r:id="rId27"/>
    <p:sldId id="286" r:id="rId28"/>
    <p:sldId id="295" r:id="rId29"/>
    <p:sldId id="264" r:id="rId30"/>
    <p:sldId id="262" r:id="rId31"/>
    <p:sldId id="290" r:id="rId32"/>
    <p:sldId id="288" r:id="rId33"/>
    <p:sldId id="292" r:id="rId34"/>
    <p:sldId id="291" r:id="rId35"/>
    <p:sldId id="294" r:id="rId36"/>
    <p:sldId id="29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105D"/>
    <a:srgbClr val="280F5A"/>
    <a:srgbClr val="D4D1E2"/>
    <a:srgbClr val="2A1A72"/>
    <a:srgbClr val="01B3DD"/>
    <a:srgbClr val="01B5D9"/>
    <a:srgbClr val="080E2F"/>
    <a:srgbClr val="070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customXml" Target="../customXml/item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customXml" Target="../customXml/item2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2BA6A-AB33-4570-8DF4-D7EF4885F1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581" y="2058028"/>
            <a:ext cx="6046382" cy="2387600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85C3FD-0BD3-49E4-884A-A71DB81A4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581" y="4707824"/>
            <a:ext cx="6046382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4666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3B359-24EE-425C-A8F4-CE081E9B8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46023F-9072-4726-9B79-A745D42659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CDEA8-1D77-408F-8A8B-F754F367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7564A-19C7-4BE7-BE73-3AECF8E82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01DE9-7E7A-4436-ADC1-DC60282D7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DE7E1F-04CB-4F6B-B75D-5D8566801A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C01B4-6DF5-422F-973E-59D2FA285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A882C-1FBA-47DF-8E17-094A55AEA5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E8F63-D480-4394-981E-EA1CBCA67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A5876-39D6-48A3-B4EE-0F4BD9045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38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AD4B0-EF2D-4F32-A8CA-1864E8D5C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ECE20A-DC70-4A51-B48B-22A784106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17FFD-50C1-4685-B69E-1C706980A2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1C516-85F7-45DF-9B83-E81D9D678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945F2-A363-4932-A733-038789CF8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421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31FA5884-F554-4B6C-8971-26DB39990DD1}"/>
              </a:ext>
            </a:extLst>
          </p:cNvPr>
          <p:cNvSpPr/>
          <p:nvPr userDrawn="1"/>
        </p:nvSpPr>
        <p:spPr>
          <a:xfrm>
            <a:off x="0" y="1"/>
            <a:ext cx="1337310" cy="123444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604E7A-1BB3-4BD7-894F-BEA44780F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152" y="202523"/>
            <a:ext cx="10515600" cy="839561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4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57084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A1E98-607C-4F93-B039-C782359A9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44F18-5C56-4507-B2C3-659267089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D6F93-EE2F-490F-B50C-8F0111DFE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F5FE2-206A-4DCD-9A12-00092DA4E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A43D59-95B3-4004-B0A2-6BB6A79D0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46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ACA30-02B9-4F72-9942-68A4EE417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5386A-4649-4008-95C5-CAC8A94C08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6F3BDB-94D4-4E1A-BAEB-16CEC65BA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C431A-BDB3-4DBA-A2C7-BCA5721F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464BCD-9F4F-421F-8B1E-AE15C6588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D2F7F2-447C-4317-B57A-771E605F0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25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B9D0B-B439-402A-AC6A-38C8D166C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8DD97A-1921-4E40-82CA-FF8FB36BF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9B9B44-8FF7-42CD-A257-0040ECA54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1E7F82-F7CD-4134-B69D-538CD3E17B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74DEE-A8F7-411B-9627-4430FA875F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64EB0E-EABA-4B15-A8E1-1382B47F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A9126D-A904-41AF-BFB3-A53D92189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D32590-EA31-4D04-92E9-9F8710716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27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627E-721A-4BF4-ABBB-BA4E26D8F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F18293-62B3-432C-BA0B-40D4F79439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9C9EF8-D67F-405D-8B92-C14DE4E8A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DFC0D1-0F56-4C21-B3A5-FD24FCC42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420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9B523C-131C-49EB-9DE0-54EF1409A1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D0CA12-FE08-452D-AFD1-DB0C396E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71ED9-E152-4367-8D01-C550B3DF9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344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4705B-1887-40D9-876A-8A68B4EAA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F2F813-DDE9-44BF-8A56-3EABE1599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AD7DC-5915-4CAF-9F7A-750A1C776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CA8BF6-C2ED-4BC7-91F3-D56DC79055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7DAE8B-18A2-4667-88C4-0D1B3A601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31BAB8-C928-40E3-A3B8-A85EABC5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88A22-FB7E-439A-BBFD-D4C3D24CA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0C6A-E401-49C3-BF67-50CF6FAD5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C6C80-12D7-49E2-8CD5-A74C8CBF37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ABD26-FDA3-483A-B638-977A2355F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5FEBA-BA96-498C-B82E-5942C2123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67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A12C7-22F6-41BB-B364-B592A0446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D5EA58-B1BF-4B9E-95F1-EB83D6DB3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0627E-C71C-4A3D-8BB7-81B6831719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8F5C8E-2C35-4D4C-8AE8-8A2C1A4640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97005B-31C8-4B3C-AFFE-6AFF7FB14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64C8CB-713F-4457-9163-4070AA80D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649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16DBA-4B03-4213-8E2C-62E922599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78C9-AB80-4353-AE4B-AF2AC2F94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C1B2E-DEC6-41DD-A5A7-DC00CEA6C0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DA588-9AAD-48A9-A1EE-8140C9F4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C6E50-FCD8-4B5D-B891-E175BC170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95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A3425B-7300-4169-8D2B-0D598ED3B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A0C4B-084B-4683-8C1B-F4A7656078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6C34B-4863-4CED-901A-B58B53ED35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877E96-6CD7-496A-B552-1A670E2D9E92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C79D0-FE16-4989-8D34-148A1715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FC380-8DDD-436A-BD5A-281DAD68C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F8037E-D633-4BE7-ACD8-2C35A9CA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725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80E04EEB-A95D-4384-B1CA-E1AED62F3A99}"/>
              </a:ext>
            </a:extLst>
          </p:cNvPr>
          <p:cNvSpPr/>
          <p:nvPr userDrawn="1"/>
        </p:nvSpPr>
        <p:spPr>
          <a:xfrm>
            <a:off x="0" y="1"/>
            <a:ext cx="1337310" cy="12344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8849198-906C-4CBC-821F-2060D8175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581" y="196597"/>
            <a:ext cx="10515600" cy="8412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6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31998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90378-660B-41B1-BDD1-63016238C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E6FF3D-E23D-4CD2-A996-C84429EC26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98CCC-673E-43E3-8EFC-E45917D812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12E6A-A498-439B-9467-92DEF00C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9F7A5-DA95-461C-9DBE-69F3329EC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515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7F504-A8AE-4034-BFCA-ABFA4FF36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F9EFF-16CA-48E4-AF4D-41544D8A01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1CD69F-7613-4599-82AF-D70436CC6D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45CB8-EF57-4E31-833E-8EC0B25434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6A7E58-10A5-4590-9FB1-578FE718A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4424A-BDC3-4A3B-B6C8-D8F5907D9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336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97A2E-2E2C-4EC7-9F13-E0C208A95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D97C7B-B326-4E42-8CBC-0EE5296A6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7E913D-C364-4966-B2B4-2E1474CFC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C3F006-BE99-4D30-BF19-DAC7680E7C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1D3104-4790-4EB5-83E8-E53262F334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92C23E-7B47-4B80-866A-882B3B8D8A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71341A-A32A-46CB-96DE-4175320CE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EA96E0-31B4-4E23-800A-D1BC7ADBB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494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A8EC2-60E4-4723-BFD7-F800B7ABF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6DA2A8-6F0F-4C89-854C-CE0BA2DF6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D602B-3FE0-4140-8B94-3634A6BC4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AF790F-0549-44C8-A53A-AA23DE5DA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911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5C0012-29ED-4633-8366-5AEEC5810E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643C4-FBE0-487F-B93E-DB9652E96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D6B32D-A467-496D-BD8A-9B8D37C8A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00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4A7C8-985F-433E-81C6-9607A5362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A7FD0-96B5-49D6-96ED-5D2D98963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4E1A7-C124-493D-BD4D-7AAF794DF0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8E4EFD-913C-46AC-B4DE-82245B7A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77245-E866-4CE9-B5A4-95E5D4245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8E5A6-8FB2-4A3E-986E-1E070E360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3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C8F27-298A-4749-A8E2-A4ADFC500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6B046F-56C8-47ED-95AE-537FB5111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A891C-6CF6-4B4A-963D-DF2E7BD9EA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9A2EE-3F80-45BC-8D08-F278CAABE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4388A4-7118-4D5A-897E-11E9D13BA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023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0FA34-D858-4231-83AE-C09953EAC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130A22-EA27-46A9-8D96-8CB6F93C76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B0036A-4FA3-4917-951C-B9F5199B7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223EC7-3BCE-49B9-8521-9CDB8CBDF1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86A4DB-E5C7-4D73-9B81-2D110956B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0A8522-C928-4A2B-9204-82811DE70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7628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19C87-77A2-4CF6-82AA-9AA64257E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A30C6-DC0A-4306-9E15-CFC1874AA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13DAF-D387-4A0A-A712-1CA4C35AE6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B2A5D-6D8A-4742-AA1D-679DDABF3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7DF52-0FB4-4BA6-94A1-A7D9401A1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554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377DE1-709E-4043-B031-50105542E5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95503F-AD5A-4A52-B1E0-F348B76A0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6189C-AB29-4BF3-A9BA-BF75E9DECD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0CE7C6-D54A-484D-A98E-B4599AF15B81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D326A-EBEF-4EB3-9390-A5A5D9153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9FA0F-DD0B-41A7-8962-587716F7F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5E82B3-F335-4B48-AC9D-D495C03DA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511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3CD3C5FE-2FE7-4CD2-BE28-33EF1DEF72A5}"/>
              </a:ext>
            </a:extLst>
          </p:cNvPr>
          <p:cNvSpPr/>
          <p:nvPr userDrawn="1"/>
        </p:nvSpPr>
        <p:spPr>
          <a:xfrm>
            <a:off x="0" y="1"/>
            <a:ext cx="1337310" cy="123444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AC5752-4781-4F19-BC61-66753FB95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32" y="196597"/>
            <a:ext cx="10515600" cy="8412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18798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3C822-9270-49EE-8024-61841CE6B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4445E-91FE-43E2-A7DD-6459CD965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F867D-97CA-4399-889E-B69D6C7B61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8CA17-C017-4F22-BA70-A5272DC51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83EE9D-24D4-43CE-8FB1-CB933986E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867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6DAD4-FDF9-4EEB-840C-7C7B81DAD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07D96-17A7-4433-8AAF-67316ABDBD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41DED6-B849-46D0-B13B-31C5E2CEE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BBFA62-1BF6-4A30-A521-D90AF1BBB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7DC188-6376-4C97-A056-48F2D12C3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E67F10-3FA0-4518-907D-36D6523FC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38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CB406-BF4E-4A66-B91B-25C95A546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59385-2379-4B05-91D0-1F78A64EF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01A59B-3000-4879-A255-E7BDE1CE73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21AA7F-6879-4C5C-91FB-64C715C7A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5AEAE3-96F2-42C3-90B2-7BD8021EE0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FF0D05-5741-4624-8E8D-96846CE328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333319-B986-4D56-8BFD-F80B6CF65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F80EB-0B7D-4229-B0E2-FFF544E4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685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8A46B-D4EA-46B9-A80B-A6D6B5BE1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00748F-C683-415E-A3BC-461AE50B78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8DCFEC-283C-468D-8D97-EFCF9FF0B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785BE3-068F-4EC3-91BD-7CBB9D30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512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BA5696-940E-450D-9630-A0D563BC9F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3C468E-79F2-428C-9275-F267628FE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9295D1-BBA7-4F6B-8FDC-18B1714FF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7072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954AD-3686-4F44-BC59-F84267771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4B14C-7698-4868-B15B-F91E6D871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47702A-D032-41AD-AC40-00E819DD53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12EBC-1400-4AFC-A457-BA5460B890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2939D7-B632-4424-95BC-310EE5E65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363C6E-368E-49E9-A0FD-1B3B8C56E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8B824-8D59-4EE0-8224-00354028B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97B2DF-D7B6-429A-A8D5-600AC17BC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3A2DF-96BB-4DB5-BDAA-2E8AEF517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E68A4F-78E3-4AFE-9C2A-764E42F9D6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C8217-7161-4B8A-B365-65B084814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F5007A-CDBC-440A-9591-3FBAD5E32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14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64928-291B-43A8-9BBF-1FD9953C9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B1C307-8731-49BE-831A-C733CE2747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52FC0-4ED1-4AC6-8107-57A58CD1B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CF7C32-79CA-41F8-9DBD-433C3EFBAF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FBBCF7-2829-4C53-AE14-C341A8C18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34A23E-53A5-45F4-899B-9042F4555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322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A6B71-901C-4B0B-ABD1-4E588B062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27004-1FD6-4639-B0D6-8ED97305C5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3588E-E00A-4B78-ABA4-50E4F7CD2D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01B98-4B00-43C6-AB57-5960D7AE3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77279-D5F5-4BB7-9E43-3FFC9D223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664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6918EF-4E39-4AC2-A0E0-44EDFB84AB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665499-B316-47EC-8040-5EC8097B1A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0D955-1ACD-491C-A1DE-D805A4035A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DA6441-E339-4C34-BC2F-5FB1E31F9A57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0D6A55-74BE-46B3-814C-5913DE9C3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AEAC0-D144-471F-BC0C-5C0BC007A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BEDE81-D49A-4EA7-9AAB-BBD4BA824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193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9B488F46-A08E-4ACF-A550-50A5742A634B}"/>
              </a:ext>
            </a:extLst>
          </p:cNvPr>
          <p:cNvSpPr/>
          <p:nvPr userDrawn="1"/>
        </p:nvSpPr>
        <p:spPr>
          <a:xfrm>
            <a:off x="0" y="1"/>
            <a:ext cx="1337310" cy="123444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227062-CC08-4868-BFC5-D171FFC25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883" y="196597"/>
            <a:ext cx="10515600" cy="8412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87603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DE45A-133F-4ED2-9E46-9BCAAD7EE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CA0AC-1418-490D-9DA9-BA7F66673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32085-FF8A-46A5-B1D0-A4C1EDCCF6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FA0E6-ADC8-4DB7-9287-35DBE671F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811F1-34A8-402D-A065-F37DDD3A8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417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9AF99-DA21-410F-B1BC-CAD01D16C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BA736-2111-469B-A772-B600A202FF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DD9BF1-F69D-47ED-A934-C8C01E7DE8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449B71-CE4B-4A97-AE2B-750B6E82BF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BDA19-FF73-42A6-A1C9-40891452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E60605-D56A-4A75-BA2A-DFE74532E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136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2DC33-3B16-4A5F-8E74-9E5F651D7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CF0A0-56E3-461A-92AE-EC5B8D4CE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524464-E04E-40F0-A016-77BEEB0BC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909936-589A-455A-A61A-00016F66FC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EF627-4804-4A67-998B-B10E98A71E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8013ED-5A7B-41DF-A193-B8DE1CA848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3B59BE-5476-4027-AA9F-EC81C3B8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4AD019-74BE-4BCE-B57B-89D6172BE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97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05B47-5B46-44A2-BF01-17429CBF4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AEDE83-FC30-48B5-B9EE-FDDF4BFD45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E8663A-29B6-401E-9FFA-149FB06CD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2EB3E4-47C6-4143-B517-F613B0984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379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636E31-B26B-4E49-9D42-3F29FFB6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D8997A-45EE-4B2A-8450-CF0AD0832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82BC5-4CFA-4FD0-A840-EDA3EE7A7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313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3E4C0-D961-472B-9513-D055B41B3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9B7BE-BA84-42AC-94A0-7D1A39945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662BA-3104-407F-AFE3-010EC22331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70779-3783-4A54-9AC1-7FF5604A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9C1C23-76A3-4C5A-8A22-A659AD5D9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93C804-2748-4E56-8678-66D5F1D1E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2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ABB8F-7F9B-41F4-9D5E-02FD54062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3A6CD-3D8C-43EA-A5A1-6444F5DBA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CD19E0-49BA-4A69-8870-A08163B24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16E654-4297-4343-82BD-FB52D12E86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525CC3-7378-4DCE-9A47-7E9A42C4A5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B8316D-B0C0-4437-9905-05458AD695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1BD4D7-FAF4-4394-92CB-F4BDAF89B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152649-7955-4A5E-B4E8-54A198EEE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486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88C1-E65F-4F6C-ADB6-9784402E9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D4E65C-9445-473D-8BBA-6DEAC6ECFD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A6FC2-B684-47E1-9378-FE75531D0E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ED529-87F6-423F-8C64-866FD7FF4D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EA4C22-9CBE-4B9F-BF37-400E3011C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C81929-0CC5-459F-B8AF-FC79DB5E8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8750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F26CE-1CF2-47FB-A8F8-40E80377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2137A7-CA64-46A3-A2F2-71DA3C1C3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2FAD9-6922-4329-A325-05321CDC88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68B2F-2AC0-4D41-B0CA-46BF60585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B4652-C70E-4C24-9489-125A402D6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711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08177F-F87E-4132-A912-3AFB505C98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31C10C-07A6-4A58-899B-1090A41C6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69EBC-693B-4244-8844-8140A749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42B403-6D13-4F33-986E-06639135255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7FA8E-1675-4FA7-BA8C-C2FFF166C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029C7-9803-46A1-ABB8-668A94243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A304D4-C873-4C65-A153-D75A98E86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124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97135-03D8-4593-8D3B-0DF60765D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76CCB3-3821-4B5F-93A0-F4F0343740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E6AC-2CF3-4E60-AC0C-EB212D7661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F09BF-AF48-4A22-8CE6-1A5C50ED6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B82C0-12AA-4CFB-8BB2-12227F8C8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5741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44FB6702-00C1-44E1-A9D8-545BBE12FFD9}"/>
              </a:ext>
            </a:extLst>
          </p:cNvPr>
          <p:cNvSpPr/>
          <p:nvPr userDrawn="1"/>
        </p:nvSpPr>
        <p:spPr>
          <a:xfrm>
            <a:off x="0" y="1"/>
            <a:ext cx="1337310" cy="123444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2608DA-A2A4-40A8-B76C-8AEA50C13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96597"/>
            <a:ext cx="10515600" cy="8412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89381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27E8-C7E9-4748-BB4F-1DCFF675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6E3E9A-8800-4691-BBAF-B80C608DC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D2978-FE46-4C22-8EF9-D47713F665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7C1EB-4B49-4EC3-AFF4-5A27DE499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170AE-9EFE-459D-A193-3E9537041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9294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9B7EB-2F42-4F18-9883-E2BCE8167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41B95-8371-468D-B313-B2724F4352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1B80E8-9A48-41D6-B082-A2F47F47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C2A22C-FD1A-4D85-A823-ABE08E3D91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D35232-BA04-4A2D-95B1-D66DD02ED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707FCB-126D-4C73-A582-FEFA8CBDA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116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46C37-7F75-4722-8541-FD60A45FA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F5020-FC4E-4D03-8450-E043C7425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8D32EE-D3A6-46DE-98F3-CB4448BC1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5894B3-F72F-47DE-8CCF-3DEF3071B5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16307B-B1FC-415F-B192-BFD0E4F563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AA2665-50E2-48E4-9D26-049DA7C537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FF4D0D-4747-412E-9FB5-2A5B709E7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7B26D8-2939-4E20-AC86-F5969B9A5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445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6F4A3-D1D6-480D-A471-7CD6DD3CE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39D1AC-9DEC-445B-ADCE-FB441E53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FF78D9-F12F-4AC9-B82E-636255AED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4135B5-D79F-45E7-B0F7-CE3B5DF9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0874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AB8A47-D2AB-4318-8089-70C59F70FA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E9000-E93C-4CF4-9719-E6D1E444F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DC2EEA-F0CC-43A4-B475-3EF683E1A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71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F2D5A-9692-4296-9208-32128BD78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95DE47-B57D-49F4-9610-BFACAC4847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129301-F6FF-4F80-BE74-FA60BEB7A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704897-75F8-4BBF-B476-B82AC1C2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5426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00368-E739-46C6-83C4-A4C591B64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45BC8-26AD-4503-88F7-550F8E91F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B197F5-8C6E-4409-A3D6-562904B993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7D324B-3135-4D3A-84D1-FE8DB3B0E0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A9230D-B5C9-42DA-9231-286D2E14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93439A-D6CD-46A7-B843-A51446D08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484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6298A-31B6-4426-826E-D27803349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31403B-8906-4CC9-94C5-0C12C4BD2A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244F7-17A4-458E-978E-36CF19CD1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F0AD2C-F879-43B3-80D1-2D0EEB4F3D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95F0E2-63DC-470A-A736-EEC9CFB6C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80DEAA-F2B4-4AB8-8A31-BFFEACD4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395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9FD81-5211-495A-A793-A63AC6FBA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D80057-A85D-4AAB-ACC1-C681A3402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E3724-4EC1-4E68-99CB-E8E02E75FE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5FBB5-C115-4C7B-BF9C-D531EB447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CA1BB-E4F4-49C2-AA48-0D9DC0356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527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FC9C83-670E-4248-95EC-030374D276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6319B2-8C6E-47D6-8CF2-CFA175F85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B62D1-BCB9-4069-B3D3-7C873870EA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05C679-AB6A-4D5D-856A-A5A76C93B346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6F4BF-D876-4D81-999E-ED62EAB9D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BEF13-1AE2-4468-8380-BDADA8FD1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AD11D0-6FE8-4026-B819-2E2C8B6B2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351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61E7C-E251-4219-A2C8-017891C8F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BF6EC8-8819-40FC-BAFB-B0F67E7920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A59507-6D19-4D23-B850-44D504BF77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A179D-0F58-4B40-BF48-AA1C55322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BC33C-164A-451A-9369-BCEB388D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320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446D1-9C39-446B-BBAE-A15FBC4B0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E78A8-B742-42B2-8B25-E0BF05E2D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A1BFB-0AF7-44A9-9B5C-EC698C1CE7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60C42-29E3-4045-AFD2-2EDB45B98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B51C5-DBE3-4DE4-99D5-6149FE1EB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931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445C1-A455-4BE8-BF2A-C05E7BF49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DC7648-9427-4F4E-959A-E9A5E114D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DEA2A-C7A5-4E99-85E8-53E50D4AF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21F9D-13B1-438C-B31F-4318A42F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BBEA8-4BBA-4D22-9782-C6776AF81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116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948BA-7E91-4486-9443-9F6D04C5E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271F1-F6BC-44F1-8D3F-A12180D89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0DDF87-87D9-40F1-9571-629F2B7542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C1F065-4EC3-4B42-AE03-275DDE2FF4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14E951-3C70-412B-AC79-302767478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4BDCC4-26D2-446A-9130-EA0D3EDF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172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8BE08-6DCB-41B4-8EC9-59EEA4175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B99A87-8FF8-40B5-9F1E-D71C5CA4D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45B7A-C04A-4C1E-9EC5-40308DD64C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9506FE-F9BD-448B-AEC7-3B7B63557A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EA4FE-9880-4F38-8A01-DA2E16CC4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DBC215-DD05-4D4D-A985-31C7608E87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C69E38-B0A1-4C3F-8D92-3524649BD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5B5B7B-62FA-4F0C-9EDB-C27E5F9F8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62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1B1AB-28DB-4584-A897-6D03F05CB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6AD5F8-6FE0-4F69-8BE0-6D1678CF87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B29A77-7165-4432-8FF7-7D91A32F6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299F3F-F945-4FA9-BC0B-415F0AE5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311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77055A-C77A-4B86-BCFD-C23A31732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0D7240-DBFC-4098-B170-71D820EEA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9F5CE-120D-48CC-BADF-E4A914DF0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977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A7A562-11CB-4616-A6E2-C68436AA9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A44BB3-1C39-4563-8D11-A6B764BC4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10CAB-317D-4199-AC42-AF93E3882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009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F561D-51FA-4835-98C5-AE9E1415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446D4-DBFA-4A2A-B01C-1C5E66EE8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748173-F1CA-484F-BD47-71117FE82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18FCEB-84AF-4FF1-ADA5-C686BF8D8E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731E54-FE7B-4459-A559-BCD7CDC1F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ADEF12-FC02-42B9-B8AB-3C2C73E3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598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E225B-5101-400E-BD69-37F0676BB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B3F3C3-C02A-4343-A8B0-3884D54D93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398CA1-F71B-4DE1-9037-FD08257228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16C14C-FF10-4D23-B45D-D0D9D23216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B284-09D9-4962-9F32-4F77D3960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76B6-35FA-4B10-818F-C634F7BCF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7062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78A5-74BC-4DA0-A17B-F9E3CE5A0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9D2BF-87D6-48EF-88C6-EB73BB770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1A330-2436-4D73-ABD7-F7880C50A6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089C9-8AC1-463F-9CA7-C5C00BF1A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692A0-2167-47DB-A471-46062A6B0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625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3A4008-72A2-4087-80F9-72800CDCCB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AE0D5-FB87-4F52-A340-44D3F258CD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123F9-9F14-4537-A31D-145B27319A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23CA60-2854-4C32-8B79-ACD9A7672B8C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407B1-3B9B-473C-B602-F134019AE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F3119-0E47-4116-B071-511981BE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6317A1-EB7F-4908-8C42-8A962BD5C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51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56946-3ACD-451E-AD80-D22F27CED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AE51B-DA3C-429D-9274-48EF91803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35EEE-454B-426F-B111-FF06A7B58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91DB2-409C-454A-AE48-F20FBBF942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A7E69E-585A-470E-B074-31BB85D3D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C5E400-5348-4840-8507-B1D6A4C50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55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FC92E-72FC-4C43-B82F-BEEDC90BE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491978-5B37-424E-BAC8-E017E18FCA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CFE77-39A9-4A43-9A74-A301C8F0F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18A67-940F-40F8-8BF7-4A05FDF8AD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2654E6-34B2-4D11-AF06-1212279BD81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0E289-E4E1-4787-9318-D0FB85683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E1C9D-87C5-409B-B37E-EF54F6D8D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E36FC3-EFA9-4E6E-BD87-9BF02C355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5.jp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image" Target="../media/image6.jp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3.sv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3.sv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C93DC61-1E9F-4F55-9026-5A2196F4087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" y="0"/>
            <a:ext cx="12190163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275503C-E2C6-413E-B8DA-7F945236E00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252302" y="167536"/>
            <a:ext cx="3748862" cy="87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27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86EFD6-AA51-40A4-9BC7-F33F047B8A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033EBF6-D60D-4F0F-BF1C-F5BC05E60ED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  <a:alpha val="95000"/>
                </a:schemeClr>
              </a:gs>
              <a:gs pos="0">
                <a:schemeClr val="accent3">
                  <a:lumMod val="50000"/>
                  <a:alpha val="50000"/>
                </a:schemeClr>
              </a:gs>
            </a:gsLst>
            <a:lin ang="0" scaled="1"/>
            <a:tileRect/>
          </a:gra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F654D54-8B99-4056-9D54-39EBE1BEA4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77533"/>
          <a:stretch/>
        </p:blipFill>
        <p:spPr>
          <a:xfrm>
            <a:off x="11603243" y="6231466"/>
            <a:ext cx="456951" cy="4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03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4489CF2-F91B-4A1E-A0F1-11C499C4BE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" r="36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E29028E-07D7-46D7-A236-3B2D7456972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  <a:alpha val="95000"/>
                </a:schemeClr>
              </a:gs>
              <a:gs pos="0">
                <a:schemeClr val="accent3">
                  <a:lumMod val="50000"/>
                  <a:alpha val="50000"/>
                </a:schemeClr>
              </a:gs>
            </a:gsLst>
            <a:lin ang="0" scaled="1"/>
            <a:tileRect/>
          </a:gra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8595C3E-E723-43E9-821D-42A687571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r="77533"/>
          <a:stretch/>
        </p:blipFill>
        <p:spPr>
          <a:xfrm>
            <a:off x="11603243" y="6231466"/>
            <a:ext cx="456951" cy="4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3A62651-53EB-4EAD-A185-1580A40C6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73" b="1419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72E2982-2668-4100-8BE8-DE6DDA94A56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  <a:alpha val="70000"/>
                </a:schemeClr>
              </a:gs>
              <a:gs pos="0">
                <a:schemeClr val="accent3">
                  <a:lumMod val="50000"/>
                  <a:alpha val="95000"/>
                </a:schemeClr>
              </a:gs>
            </a:gsLst>
            <a:lin ang="0" scaled="1"/>
            <a:tileRect/>
          </a:gra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4331340-3084-48FF-BE54-20A6F7963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r="77533"/>
          <a:stretch/>
        </p:blipFill>
        <p:spPr>
          <a:xfrm>
            <a:off x="11603243" y="6231466"/>
            <a:ext cx="456951" cy="4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8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191720-5B44-4470-9F86-8208F6C4754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77" y="0"/>
            <a:ext cx="12181246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BDBD590-C946-4D48-917B-5780D12B47A3}"/>
              </a:ext>
            </a:extLst>
          </p:cNvPr>
          <p:cNvSpPr/>
          <p:nvPr userDrawn="1"/>
        </p:nvSpPr>
        <p:spPr>
          <a:xfrm>
            <a:off x="-5377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  <a:alpha val="95000"/>
                </a:schemeClr>
              </a:gs>
              <a:gs pos="0">
                <a:schemeClr val="accent3">
                  <a:lumMod val="50000"/>
                  <a:alpha val="50000"/>
                </a:schemeClr>
              </a:gs>
            </a:gsLst>
            <a:lin ang="0" scaled="1"/>
            <a:tileRect/>
          </a:gra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A14ADC-C437-4326-A07D-C48D2D52D7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r="77533"/>
          <a:stretch/>
        </p:blipFill>
        <p:spPr>
          <a:xfrm>
            <a:off x="11603243" y="6231466"/>
            <a:ext cx="456951" cy="4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93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74D2417-7504-423C-887B-A241178210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9" b="86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CDD54F-8BD3-4F33-A4EF-57EDF0B11C9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  <a:alpha val="95000"/>
                </a:schemeClr>
              </a:gs>
              <a:gs pos="100000">
                <a:schemeClr val="accent3">
                  <a:lumMod val="50000"/>
                  <a:alpha val="70000"/>
                </a:schemeClr>
              </a:gs>
            </a:gsLst>
            <a:lin ang="0" scaled="1"/>
            <a:tileRect/>
          </a:gra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2CFD292-45CC-40B2-BE59-C98C8A28DD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77533"/>
          <a:stretch/>
        </p:blipFill>
        <p:spPr>
          <a:xfrm>
            <a:off x="11603243" y="6231466"/>
            <a:ext cx="456951" cy="4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3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09AC82-035A-4BE2-B471-9891B12E3F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6" r="-297"/>
          <a:stretch/>
        </p:blipFill>
        <p:spPr>
          <a:xfrm>
            <a:off x="0" y="0"/>
            <a:ext cx="5615355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07A8583-4AC7-41CC-8D51-7EA7B2927D6C}"/>
              </a:ext>
            </a:extLst>
          </p:cNvPr>
          <p:cNvSpPr/>
          <p:nvPr userDrawn="1"/>
        </p:nvSpPr>
        <p:spPr>
          <a:xfrm>
            <a:off x="5521569" y="0"/>
            <a:ext cx="6670431" cy="6858000"/>
          </a:xfrm>
          <a:prstGeom prst="rect">
            <a:avLst/>
          </a:prstGeom>
          <a:solidFill>
            <a:srgbClr val="080E2F"/>
          </a:solidFill>
          <a:ln>
            <a:solidFill>
              <a:srgbClr val="080E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97F544-37CB-4B4B-BB8B-6FD0404BE4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0"/>
                  <a:alpha val="60000"/>
                </a:schemeClr>
              </a:gs>
              <a:gs pos="100000">
                <a:schemeClr val="accent3">
                  <a:lumMod val="50000"/>
                  <a:alpha val="50000"/>
                </a:schemeClr>
              </a:gs>
            </a:gsLst>
            <a:lin ang="0" scaled="1"/>
            <a:tileRect/>
          </a:gra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AAA3609-B48A-4180-BE7F-F6594AFD86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77533"/>
          <a:stretch/>
        </p:blipFill>
        <p:spPr>
          <a:xfrm>
            <a:off x="11603243" y="6231466"/>
            <a:ext cx="456951" cy="4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9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6.png"/><Relationship Id="rId11" Type="http://schemas.openxmlformats.org/officeDocument/2006/relationships/image" Target="../media/image19.png"/><Relationship Id="rId5" Type="http://schemas.openxmlformats.org/officeDocument/2006/relationships/image" Target="../media/image25.png"/><Relationship Id="rId10" Type="http://schemas.openxmlformats.org/officeDocument/2006/relationships/image" Target="../media/image17.png"/><Relationship Id="rId4" Type="http://schemas.openxmlformats.org/officeDocument/2006/relationships/image" Target="../media/image24.sv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0C4E5-6558-4818-A1CF-3EA2323B2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299" y="3073447"/>
            <a:ext cx="6694757" cy="2387600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Indoor Connectivity in the 5G Era: 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A Regulator’s Perspective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23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47AA5-DA59-4D8D-9660-D545241A6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766218"/>
            <a:ext cx="11353800" cy="1325563"/>
          </a:xfrm>
        </p:spPr>
        <p:txBody>
          <a:bodyPr anchor="ctr"/>
          <a:lstStyle/>
          <a:p>
            <a:r>
              <a:rPr 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Let’s analyze the situation, shall we?</a:t>
            </a:r>
          </a:p>
        </p:txBody>
      </p:sp>
    </p:spTree>
    <p:extLst>
      <p:ext uri="{BB962C8B-B14F-4D97-AF65-F5344CB8AC3E}">
        <p14:creationId xmlns:p14="http://schemas.microsoft.com/office/powerpoint/2010/main" val="1102917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A57A6-035E-4C3C-9CC2-566AD510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Diagnosis: Where Does It Hurt?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0B0718C-DBC3-43DF-93FF-28D68D16990F}"/>
              </a:ext>
            </a:extLst>
          </p:cNvPr>
          <p:cNvCxnSpPr>
            <a:cxnSpLocks/>
          </p:cNvCxnSpPr>
          <p:nvPr/>
        </p:nvCxnSpPr>
        <p:spPr>
          <a:xfrm>
            <a:off x="0" y="5941238"/>
            <a:ext cx="1642188" cy="2234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A31BDFA-FC28-4B5D-BD61-7C60D0BAE8EE}"/>
              </a:ext>
            </a:extLst>
          </p:cNvPr>
          <p:cNvCxnSpPr>
            <a:cxnSpLocks/>
          </p:cNvCxnSpPr>
          <p:nvPr/>
        </p:nvCxnSpPr>
        <p:spPr>
          <a:xfrm>
            <a:off x="1526264" y="5941238"/>
            <a:ext cx="217987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01B0EE34-EF55-4BEC-9D7D-0F0CE40E0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9" t="4186" r="3074" b="36124"/>
          <a:stretch/>
        </p:blipFill>
        <p:spPr>
          <a:xfrm>
            <a:off x="454330" y="4067103"/>
            <a:ext cx="2461834" cy="16894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0DD6FB-9706-4376-B61A-84F71AAE205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000" y="1085538"/>
            <a:ext cx="2216617" cy="17238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F06E94-B5AB-424A-BE94-B8BE667959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0" t="33043" r="24603" b="33489"/>
          <a:stretch/>
        </p:blipFill>
        <p:spPr>
          <a:xfrm>
            <a:off x="7924009" y="3030710"/>
            <a:ext cx="1841784" cy="1221190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062C268-B742-4C86-B319-0C28949DC5FD}"/>
              </a:ext>
            </a:extLst>
          </p:cNvPr>
          <p:cNvCxnSpPr>
            <a:cxnSpLocks/>
          </p:cNvCxnSpPr>
          <p:nvPr/>
        </p:nvCxnSpPr>
        <p:spPr>
          <a:xfrm flipV="1">
            <a:off x="3706142" y="4212596"/>
            <a:ext cx="0" cy="1751792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23DB293-FFFD-48C4-AF31-72061115D02B}"/>
              </a:ext>
            </a:extLst>
          </p:cNvPr>
          <p:cNvCxnSpPr>
            <a:cxnSpLocks/>
          </p:cNvCxnSpPr>
          <p:nvPr/>
        </p:nvCxnSpPr>
        <p:spPr>
          <a:xfrm flipV="1">
            <a:off x="3706142" y="2946742"/>
            <a:ext cx="0" cy="126585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1B6C3C4-CC0A-4FF9-969C-7D36B73F22AE}"/>
              </a:ext>
            </a:extLst>
          </p:cNvPr>
          <p:cNvCxnSpPr>
            <a:cxnSpLocks/>
          </p:cNvCxnSpPr>
          <p:nvPr/>
        </p:nvCxnSpPr>
        <p:spPr>
          <a:xfrm>
            <a:off x="3706142" y="2946742"/>
            <a:ext cx="1586086" cy="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CD4E6F5-FC05-46C8-8817-8A87A86016E9}"/>
              </a:ext>
            </a:extLst>
          </p:cNvPr>
          <p:cNvCxnSpPr>
            <a:cxnSpLocks/>
          </p:cNvCxnSpPr>
          <p:nvPr/>
        </p:nvCxnSpPr>
        <p:spPr>
          <a:xfrm>
            <a:off x="5207407" y="2946742"/>
            <a:ext cx="2079069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A86E7EF-01DA-41C4-8D3B-B050472A531A}"/>
              </a:ext>
            </a:extLst>
          </p:cNvPr>
          <p:cNvCxnSpPr>
            <a:cxnSpLocks/>
          </p:cNvCxnSpPr>
          <p:nvPr/>
        </p:nvCxnSpPr>
        <p:spPr>
          <a:xfrm flipV="1">
            <a:off x="7286476" y="2946742"/>
            <a:ext cx="0" cy="98865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C78E21D-CBFA-430C-B627-5E4FA10779D1}"/>
              </a:ext>
            </a:extLst>
          </p:cNvPr>
          <p:cNvCxnSpPr>
            <a:cxnSpLocks/>
          </p:cNvCxnSpPr>
          <p:nvPr/>
        </p:nvCxnSpPr>
        <p:spPr>
          <a:xfrm flipV="1">
            <a:off x="7286476" y="3892587"/>
            <a:ext cx="0" cy="582197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83F0949-FCD3-42BB-B85D-5860D59DD69B}"/>
              </a:ext>
            </a:extLst>
          </p:cNvPr>
          <p:cNvCxnSpPr>
            <a:cxnSpLocks/>
          </p:cNvCxnSpPr>
          <p:nvPr/>
        </p:nvCxnSpPr>
        <p:spPr>
          <a:xfrm>
            <a:off x="7286476" y="4471910"/>
            <a:ext cx="1718628" cy="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9AA8D05-EE28-47C1-A73C-1DF8CFA9FC0C}"/>
              </a:ext>
            </a:extLst>
          </p:cNvPr>
          <p:cNvCxnSpPr>
            <a:cxnSpLocks/>
          </p:cNvCxnSpPr>
          <p:nvPr/>
        </p:nvCxnSpPr>
        <p:spPr>
          <a:xfrm>
            <a:off x="8790723" y="4471910"/>
            <a:ext cx="340127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1F0F3AF5-054A-4235-A5F6-75EC854C8142}"/>
              </a:ext>
            </a:extLst>
          </p:cNvPr>
          <p:cNvSpPr/>
          <p:nvPr/>
        </p:nvSpPr>
        <p:spPr>
          <a:xfrm>
            <a:off x="328127" y="6125242"/>
            <a:ext cx="2714239" cy="536161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Extremely high traffic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C7E7262-DB0D-459A-A707-7D601C4C2300}"/>
              </a:ext>
            </a:extLst>
          </p:cNvPr>
          <p:cNvSpPr/>
          <p:nvPr/>
        </p:nvSpPr>
        <p:spPr>
          <a:xfrm>
            <a:off x="4139190" y="3221461"/>
            <a:ext cx="2714239" cy="53616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Medium to high traffic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5DC855D-C2D3-4AEA-8ADE-A7252A7C2B3D}"/>
              </a:ext>
            </a:extLst>
          </p:cNvPr>
          <p:cNvSpPr/>
          <p:nvPr/>
        </p:nvSpPr>
        <p:spPr>
          <a:xfrm>
            <a:off x="7647983" y="4691921"/>
            <a:ext cx="2714239" cy="536161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Low traffic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4CA3F44-C948-4D92-B979-53EA9C3E6D3C}"/>
              </a:ext>
            </a:extLst>
          </p:cNvPr>
          <p:cNvSpPr txBox="1"/>
          <p:nvPr/>
        </p:nvSpPr>
        <p:spPr>
          <a:xfrm>
            <a:off x="328127" y="2862645"/>
            <a:ext cx="2162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Intl. stadiums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543A79-BEA4-4608-BFD8-A4722D058F7B}"/>
              </a:ext>
            </a:extLst>
          </p:cNvPr>
          <p:cNvSpPr txBox="1"/>
          <p:nvPr/>
        </p:nvSpPr>
        <p:spPr>
          <a:xfrm>
            <a:off x="1409222" y="3420784"/>
            <a:ext cx="2162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Intl. airports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AEE2DD7-E15D-4652-BD5B-6AB7F8B53C3B}"/>
              </a:ext>
            </a:extLst>
          </p:cNvPr>
          <p:cNvSpPr txBox="1"/>
          <p:nvPr/>
        </p:nvSpPr>
        <p:spPr>
          <a:xfrm>
            <a:off x="3966800" y="4102578"/>
            <a:ext cx="23711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Theaters, natl. airports, universities, etc.</a:t>
            </a:r>
          </a:p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(high)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3E137B-25F6-44A6-BA89-B3E79EE8DB8C}"/>
              </a:ext>
            </a:extLst>
          </p:cNvPr>
          <p:cNvSpPr txBox="1"/>
          <p:nvPr/>
        </p:nvSpPr>
        <p:spPr>
          <a:xfrm>
            <a:off x="4910440" y="5055395"/>
            <a:ext cx="2371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Hotels, enterprise, plazas, etc.</a:t>
            </a:r>
          </a:p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(medium) 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782F4DF-0C3A-4A3D-ACC1-0EEBF975D9A2}"/>
              </a:ext>
            </a:extLst>
          </p:cNvPr>
          <p:cNvSpPr txBox="1"/>
          <p:nvPr/>
        </p:nvSpPr>
        <p:spPr>
          <a:xfrm>
            <a:off x="9619373" y="2447100"/>
            <a:ext cx="193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Residential units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2E6FDFF-E548-4137-B3AD-993CA9CBE366}"/>
              </a:ext>
            </a:extLst>
          </p:cNvPr>
          <p:cNvSpPr txBox="1"/>
          <p:nvPr/>
        </p:nvSpPr>
        <p:spPr>
          <a:xfrm>
            <a:off x="7967991" y="1958496"/>
            <a:ext cx="2558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Warehouses &amp; factories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39987F2-01DA-4650-92BA-632E5FE6D0E0}"/>
              </a:ext>
            </a:extLst>
          </p:cNvPr>
          <p:cNvSpPr txBox="1"/>
          <p:nvPr/>
        </p:nvSpPr>
        <p:spPr>
          <a:xfrm>
            <a:off x="978238" y="2251818"/>
            <a:ext cx="2162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Large malls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FC610FE1-E186-4E3A-A269-75CDFCBC18D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221" y="3243481"/>
            <a:ext cx="1307992" cy="105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2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FE1FD00D-C64E-4AFB-81CB-630976CFF0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" t="19378" r="3600"/>
          <a:stretch/>
        </p:blipFill>
        <p:spPr>
          <a:xfrm>
            <a:off x="0" y="1328928"/>
            <a:ext cx="12192000" cy="5529072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C49E07E-0EE4-4939-940C-B22DED85EDEC}"/>
              </a:ext>
            </a:extLst>
          </p:cNvPr>
          <p:cNvCxnSpPr>
            <a:cxnSpLocks/>
          </p:cNvCxnSpPr>
          <p:nvPr/>
        </p:nvCxnSpPr>
        <p:spPr>
          <a:xfrm>
            <a:off x="0" y="5941238"/>
            <a:ext cx="1642188" cy="2234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>
            <a:extLst>
              <a:ext uri="{FF2B5EF4-FFF2-40B4-BE49-F238E27FC236}">
                <a16:creationId xmlns:a16="http://schemas.microsoft.com/office/drawing/2014/main" id="{DE9D71D8-0AAB-4E6A-918B-DDCA8B5070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9" t="4186" r="3074" b="36124"/>
          <a:stretch/>
        </p:blipFill>
        <p:spPr>
          <a:xfrm>
            <a:off x="454330" y="4067103"/>
            <a:ext cx="2461834" cy="1689493"/>
          </a:xfrm>
          <a:prstGeom prst="rect">
            <a:avLst/>
          </a:prstGeom>
        </p:spPr>
      </p:pic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24E90FD-EA8E-48CC-A8FB-912667CEF790}"/>
              </a:ext>
            </a:extLst>
          </p:cNvPr>
          <p:cNvSpPr/>
          <p:nvPr/>
        </p:nvSpPr>
        <p:spPr>
          <a:xfrm>
            <a:off x="328127" y="6125242"/>
            <a:ext cx="2714239" cy="536161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Extremely high traffic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EC7F700-D59A-40B0-85C4-FEBACF0CC5E1}"/>
              </a:ext>
            </a:extLst>
          </p:cNvPr>
          <p:cNvSpPr txBox="1"/>
          <p:nvPr/>
        </p:nvSpPr>
        <p:spPr>
          <a:xfrm>
            <a:off x="328127" y="2862645"/>
            <a:ext cx="2162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Intl. stadiums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9BFF2A-E8F9-4457-BBD6-C4C2222CD53F}"/>
              </a:ext>
            </a:extLst>
          </p:cNvPr>
          <p:cNvSpPr txBox="1"/>
          <p:nvPr/>
        </p:nvSpPr>
        <p:spPr>
          <a:xfrm>
            <a:off x="1409222" y="3420784"/>
            <a:ext cx="2162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Intl. airports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0405E4-934C-4E42-9EC2-C207EB6A6028}"/>
              </a:ext>
            </a:extLst>
          </p:cNvPr>
          <p:cNvSpPr txBox="1"/>
          <p:nvPr/>
        </p:nvSpPr>
        <p:spPr>
          <a:xfrm>
            <a:off x="978238" y="2251818"/>
            <a:ext cx="2162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Large malls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9911DF1-8B47-43F7-881F-203FA68E4605}"/>
              </a:ext>
            </a:extLst>
          </p:cNvPr>
          <p:cNvCxnSpPr>
            <a:cxnSpLocks/>
          </p:cNvCxnSpPr>
          <p:nvPr/>
        </p:nvCxnSpPr>
        <p:spPr>
          <a:xfrm>
            <a:off x="1526264" y="5941238"/>
            <a:ext cx="217987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581E8C5E-8078-4D82-A696-8FC9945F928B}"/>
              </a:ext>
            </a:extLst>
          </p:cNvPr>
          <p:cNvCxnSpPr>
            <a:cxnSpLocks/>
          </p:cNvCxnSpPr>
          <p:nvPr/>
        </p:nvCxnSpPr>
        <p:spPr>
          <a:xfrm flipV="1">
            <a:off x="7286476" y="2946742"/>
            <a:ext cx="0" cy="98865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53B5CE1-D49B-4DF5-B20C-7E38F3B6FC14}"/>
              </a:ext>
            </a:extLst>
          </p:cNvPr>
          <p:cNvCxnSpPr>
            <a:cxnSpLocks/>
          </p:cNvCxnSpPr>
          <p:nvPr/>
        </p:nvCxnSpPr>
        <p:spPr>
          <a:xfrm flipV="1">
            <a:off x="7286476" y="3892587"/>
            <a:ext cx="0" cy="582197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3C52E7D-1DB4-4F5B-8939-2868E7E6ACB8}"/>
              </a:ext>
            </a:extLst>
          </p:cNvPr>
          <p:cNvCxnSpPr>
            <a:cxnSpLocks/>
          </p:cNvCxnSpPr>
          <p:nvPr/>
        </p:nvCxnSpPr>
        <p:spPr>
          <a:xfrm>
            <a:off x="7286476" y="4471910"/>
            <a:ext cx="1718628" cy="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82">
            <a:extLst>
              <a:ext uri="{FF2B5EF4-FFF2-40B4-BE49-F238E27FC236}">
                <a16:creationId xmlns:a16="http://schemas.microsoft.com/office/drawing/2014/main" id="{6DC3A71A-FC7A-4B47-BEF6-3CEFC73CF0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0" t="33043" r="24603" b="33489"/>
          <a:stretch/>
        </p:blipFill>
        <p:spPr>
          <a:xfrm>
            <a:off x="7924009" y="3030710"/>
            <a:ext cx="1841784" cy="1221190"/>
          </a:xfrm>
          <a:prstGeom prst="rect">
            <a:avLst/>
          </a:prstGeom>
        </p:spPr>
      </p:pic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C25AF87-5DD8-41CE-AD93-A2CFE1E06FCC}"/>
              </a:ext>
            </a:extLst>
          </p:cNvPr>
          <p:cNvCxnSpPr>
            <a:cxnSpLocks/>
          </p:cNvCxnSpPr>
          <p:nvPr/>
        </p:nvCxnSpPr>
        <p:spPr>
          <a:xfrm>
            <a:off x="8790723" y="4471910"/>
            <a:ext cx="340127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831740D-4AE8-4D8E-AD78-D166C14C93D7}"/>
              </a:ext>
            </a:extLst>
          </p:cNvPr>
          <p:cNvSpPr/>
          <p:nvPr/>
        </p:nvSpPr>
        <p:spPr>
          <a:xfrm>
            <a:off x="7647983" y="4691921"/>
            <a:ext cx="2714239" cy="536161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Low traffic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54468EC-93C3-44ED-ABB3-262FA9BF22D9}"/>
              </a:ext>
            </a:extLst>
          </p:cNvPr>
          <p:cNvSpPr txBox="1"/>
          <p:nvPr/>
        </p:nvSpPr>
        <p:spPr>
          <a:xfrm>
            <a:off x="9619373" y="2447100"/>
            <a:ext cx="193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Residential units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51C0455-2EBE-4B1F-9E05-ED0D261D548C}"/>
              </a:ext>
            </a:extLst>
          </p:cNvPr>
          <p:cNvSpPr txBox="1"/>
          <p:nvPr/>
        </p:nvSpPr>
        <p:spPr>
          <a:xfrm>
            <a:off x="7967991" y="1958496"/>
            <a:ext cx="2558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Warehouses &amp; factories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262765F3-A169-43DD-9C58-601FF25054A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221" y="3243481"/>
            <a:ext cx="1307992" cy="105693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61F1C136-91B9-4ED8-9A9C-C1F42DA13FCF}"/>
              </a:ext>
            </a:extLst>
          </p:cNvPr>
          <p:cNvSpPr/>
          <p:nvPr/>
        </p:nvSpPr>
        <p:spPr>
          <a:xfrm>
            <a:off x="2379" y="1328928"/>
            <a:ext cx="12192000" cy="5529072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0"/>
                  <a:alpha val="95000"/>
                </a:schemeClr>
              </a:gs>
              <a:gs pos="0">
                <a:schemeClr val="accent3">
                  <a:lumMod val="50000"/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3A57A6-035E-4C3C-9CC2-566AD510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Diagnosis: Where Does It Hurt?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DB7EF03-86A5-4AFE-B7D6-C548D3B0C93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000" y="1085538"/>
            <a:ext cx="2216617" cy="1723845"/>
          </a:xfrm>
          <a:prstGeom prst="rect">
            <a:avLst/>
          </a:prstGeom>
        </p:spPr>
      </p:pic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E9A94A80-DB4F-4DA6-A6B4-0DF524D53653}"/>
              </a:ext>
            </a:extLst>
          </p:cNvPr>
          <p:cNvCxnSpPr>
            <a:cxnSpLocks/>
          </p:cNvCxnSpPr>
          <p:nvPr/>
        </p:nvCxnSpPr>
        <p:spPr>
          <a:xfrm flipV="1">
            <a:off x="3706142" y="4212596"/>
            <a:ext cx="0" cy="1751792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FBF16BF-B9B4-4BFC-B0AD-69CCDEF1EBAA}"/>
              </a:ext>
            </a:extLst>
          </p:cNvPr>
          <p:cNvCxnSpPr>
            <a:cxnSpLocks/>
          </p:cNvCxnSpPr>
          <p:nvPr/>
        </p:nvCxnSpPr>
        <p:spPr>
          <a:xfrm flipV="1">
            <a:off x="3706142" y="2946742"/>
            <a:ext cx="0" cy="126585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58340BFD-3C45-469A-B4B2-A6D1E5BEC3AA}"/>
              </a:ext>
            </a:extLst>
          </p:cNvPr>
          <p:cNvCxnSpPr>
            <a:cxnSpLocks/>
          </p:cNvCxnSpPr>
          <p:nvPr/>
        </p:nvCxnSpPr>
        <p:spPr>
          <a:xfrm>
            <a:off x="3706142" y="2946742"/>
            <a:ext cx="1586086" cy="0"/>
          </a:xfrm>
          <a:prstGeom prst="straightConnector1">
            <a:avLst/>
          </a:prstGeom>
          <a:ln w="38100">
            <a:solidFill>
              <a:schemeClr val="bg1">
                <a:lumMod val="9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16D9480-4A3A-4D46-9542-C737A9AF5DE2}"/>
              </a:ext>
            </a:extLst>
          </p:cNvPr>
          <p:cNvCxnSpPr>
            <a:cxnSpLocks/>
          </p:cNvCxnSpPr>
          <p:nvPr/>
        </p:nvCxnSpPr>
        <p:spPr>
          <a:xfrm>
            <a:off x="5207407" y="2946742"/>
            <a:ext cx="2079069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A726A228-C7BD-46C6-822F-C20BD7174FCA}"/>
              </a:ext>
            </a:extLst>
          </p:cNvPr>
          <p:cNvCxnSpPr>
            <a:cxnSpLocks/>
          </p:cNvCxnSpPr>
          <p:nvPr/>
        </p:nvCxnSpPr>
        <p:spPr>
          <a:xfrm flipV="1">
            <a:off x="7286476" y="2946742"/>
            <a:ext cx="0" cy="98865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D44E4E2-25FD-410E-BFE5-FE1A6D2EB080}"/>
              </a:ext>
            </a:extLst>
          </p:cNvPr>
          <p:cNvCxnSpPr>
            <a:cxnSpLocks/>
          </p:cNvCxnSpPr>
          <p:nvPr/>
        </p:nvCxnSpPr>
        <p:spPr>
          <a:xfrm flipV="1">
            <a:off x="7286476" y="3892587"/>
            <a:ext cx="0" cy="582197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2F6FBF8-E289-44BC-B3F5-8A8365E1EE7D}"/>
              </a:ext>
            </a:extLst>
          </p:cNvPr>
          <p:cNvSpPr/>
          <p:nvPr/>
        </p:nvSpPr>
        <p:spPr>
          <a:xfrm>
            <a:off x="4139190" y="3221461"/>
            <a:ext cx="2714239" cy="53616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Medium to high traffic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8C7824A-6FD1-40C0-AED7-57CE4504B2D8}"/>
              </a:ext>
            </a:extLst>
          </p:cNvPr>
          <p:cNvSpPr txBox="1"/>
          <p:nvPr/>
        </p:nvSpPr>
        <p:spPr>
          <a:xfrm>
            <a:off x="3966800" y="4102578"/>
            <a:ext cx="23711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Theaters, natl. airports, universities, etc.</a:t>
            </a:r>
          </a:p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(high)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BF9552D-0CA6-406C-8B85-976E509C5101}"/>
              </a:ext>
            </a:extLst>
          </p:cNvPr>
          <p:cNvSpPr txBox="1"/>
          <p:nvPr/>
        </p:nvSpPr>
        <p:spPr>
          <a:xfrm>
            <a:off x="4910440" y="5055395"/>
            <a:ext cx="2371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Hotels, enterprise, plazas, etc.</a:t>
            </a:r>
          </a:p>
          <a:p>
            <a:r>
              <a:rPr lang="en-US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(medium) 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9148CAD-E555-477F-9E30-32008CD55D76}"/>
              </a:ext>
            </a:extLst>
          </p:cNvPr>
          <p:cNvSpPr/>
          <p:nvPr/>
        </p:nvSpPr>
        <p:spPr>
          <a:xfrm>
            <a:off x="3444624" y="1037845"/>
            <a:ext cx="4068627" cy="5185565"/>
          </a:xfrm>
          <a:prstGeom prst="roundRect">
            <a:avLst/>
          </a:prstGeom>
          <a:noFill/>
          <a:ln w="5715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48C13409-4E76-4BA3-B6C3-90B9FA0A8B35}"/>
              </a:ext>
            </a:extLst>
          </p:cNvPr>
          <p:cNvSpPr/>
          <p:nvPr/>
        </p:nvSpPr>
        <p:spPr>
          <a:xfrm>
            <a:off x="6589875" y="3885949"/>
            <a:ext cx="1904691" cy="1265854"/>
          </a:xfrm>
          <a:prstGeom prst="arc">
            <a:avLst/>
          </a:prstGeom>
          <a:ln w="28575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5985DC-2E27-43CE-9A10-565A0318A35D}"/>
              </a:ext>
            </a:extLst>
          </p:cNvPr>
          <p:cNvSpPr txBox="1"/>
          <p:nvPr/>
        </p:nvSpPr>
        <p:spPr>
          <a:xfrm>
            <a:off x="8494566" y="4728068"/>
            <a:ext cx="3305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This is where we need to focus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E96527-339A-401E-89FD-C237D4036C1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068" y="4751675"/>
            <a:ext cx="609604" cy="60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88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AA280-6F4A-4712-BE9D-50598D1C8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Main Challenges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7B08A3-3440-4A36-A60C-AD7B0192C8BE}"/>
              </a:ext>
            </a:extLst>
          </p:cNvPr>
          <p:cNvGrpSpPr/>
          <p:nvPr/>
        </p:nvGrpSpPr>
        <p:grpSpPr>
          <a:xfrm>
            <a:off x="1576483" y="1879408"/>
            <a:ext cx="2430816" cy="3993620"/>
            <a:chOff x="1712783" y="1821882"/>
            <a:chExt cx="2787663" cy="339553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C195221-284E-491C-B583-DA1CB8DABD85}"/>
                </a:ext>
              </a:extLst>
            </p:cNvPr>
            <p:cNvSpPr/>
            <p:nvPr/>
          </p:nvSpPr>
          <p:spPr>
            <a:xfrm>
              <a:off x="2192485" y="1841747"/>
              <a:ext cx="2097842" cy="2903393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AF799EA-3F66-41E1-B5AE-D0861763C036}"/>
                </a:ext>
              </a:extLst>
            </p:cNvPr>
            <p:cNvCxnSpPr>
              <a:cxnSpLocks/>
            </p:cNvCxnSpPr>
            <p:nvPr/>
          </p:nvCxnSpPr>
          <p:spPr>
            <a:xfrm>
              <a:off x="2187235" y="4015929"/>
              <a:ext cx="210309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5F35D3E-42FF-4F51-A39C-D72934A2D0B5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3291202"/>
              <a:ext cx="20871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3D812E9-498F-4AB2-AB90-36E6009EC15D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2566475"/>
              <a:ext cx="209784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8545A21-1D69-49B3-ACAE-3B071B302054}"/>
                </a:ext>
              </a:extLst>
            </p:cNvPr>
            <p:cNvSpPr/>
            <p:nvPr/>
          </p:nvSpPr>
          <p:spPr>
            <a:xfrm>
              <a:off x="1712783" y="4779689"/>
              <a:ext cx="2787663" cy="437723"/>
            </a:xfrm>
            <a:prstGeom prst="rect">
              <a:avLst/>
            </a:prstGeom>
            <a:pattFill prst="wdUpDiag">
              <a:fgClr>
                <a:srgbClr val="DBDBDD"/>
              </a:fgClr>
              <a:bgClr>
                <a:srgbClr val="F7F7F7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5BBB0BD-F9EA-465B-ABF3-F3DC014196A3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63" y="1821882"/>
              <a:ext cx="2178586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2A1A74F-E409-49E6-AC8B-941E6C95631C}"/>
                </a:ext>
              </a:extLst>
            </p:cNvPr>
            <p:cNvCxnSpPr>
              <a:cxnSpLocks/>
            </p:cNvCxnSpPr>
            <p:nvPr/>
          </p:nvCxnSpPr>
          <p:spPr>
            <a:xfrm>
              <a:off x="1712783" y="4762219"/>
              <a:ext cx="2787663" cy="0"/>
            </a:xfrm>
            <a:prstGeom prst="line">
              <a:avLst/>
            </a:prstGeom>
            <a:noFill/>
            <a:ln w="57150" cap="flat" cmpd="sng" algn="ctr">
              <a:solidFill>
                <a:srgbClr val="908E78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125F483-6860-4143-9A16-D37A45832AE3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0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EC395F-BBFD-4518-895A-B62466667698}"/>
                </a:ext>
              </a:extLst>
            </p:cNvPr>
            <p:cNvCxnSpPr>
              <a:cxnSpLocks/>
            </p:cNvCxnSpPr>
            <p:nvPr/>
          </p:nvCxnSpPr>
          <p:spPr>
            <a:xfrm>
              <a:off x="351017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45D2AEF-63A7-49D4-9EA7-4D5BD9111B90}"/>
                </a:ext>
              </a:extLst>
            </p:cNvPr>
            <p:cNvGrpSpPr/>
            <p:nvPr/>
          </p:nvGrpSpPr>
          <p:grpSpPr>
            <a:xfrm>
              <a:off x="2612956" y="2303551"/>
              <a:ext cx="336925" cy="266885"/>
              <a:chOff x="3332315" y="4205530"/>
              <a:chExt cx="793031" cy="464112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643CACF2-BB51-407A-9601-C7DD9E31CEDF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6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336016C3-B902-4422-A67F-B73ACCC689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16AC3EA-8FBB-4679-BC73-4F880B7F12F8}"/>
                </a:ext>
              </a:extLst>
            </p:cNvPr>
            <p:cNvGrpSpPr/>
            <p:nvPr/>
          </p:nvGrpSpPr>
          <p:grpSpPr>
            <a:xfrm>
              <a:off x="3656235" y="1952631"/>
              <a:ext cx="196207" cy="254589"/>
              <a:chOff x="7855538" y="5613352"/>
              <a:chExt cx="770963" cy="774001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660B133D-58C2-4DB2-A3C6-FCE10CDD38E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6BBD6158-F3C4-491F-A45D-50A361AA93C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45407D6E-364A-464E-8ADD-5C38E3B5864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7239CE6E-A25C-4F8F-AEAC-71C7258057D6}"/>
                  </a:ext>
                </a:extLst>
              </p:cNvPr>
              <p:cNvCxnSpPr>
                <a:stCxn id="110" idx="0"/>
                <a:endCxn id="11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E440E2A7-2EC0-492C-A642-26693C19CC03}"/>
                  </a:ext>
                </a:extLst>
              </p:cNvPr>
              <p:cNvCxnSpPr>
                <a:cxnSpLocks/>
                <a:stCxn id="110" idx="1"/>
                <a:endCxn id="11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1F12CA7-B4D5-4215-84B7-E64D902424C5}"/>
                </a:ext>
              </a:extLst>
            </p:cNvPr>
            <p:cNvGrpSpPr/>
            <p:nvPr/>
          </p:nvGrpSpPr>
          <p:grpSpPr>
            <a:xfrm>
              <a:off x="3952545" y="1952631"/>
              <a:ext cx="196207" cy="254589"/>
              <a:chOff x="7855538" y="5613352"/>
              <a:chExt cx="770963" cy="774001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F06F7FF8-8531-4282-B2C8-2DBEAE64E23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60BEF658-B4A3-4110-9C88-BDA99AF404BF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745E63A-2B9A-4D76-853D-748024602C1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A61044E8-DC26-4494-AF20-39B30B121F45}"/>
                  </a:ext>
                </a:extLst>
              </p:cNvPr>
              <p:cNvCxnSpPr>
                <a:stCxn id="105" idx="0"/>
                <a:endCxn id="10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05068C18-E125-484A-854C-3D94EF42E9EB}"/>
                  </a:ext>
                </a:extLst>
              </p:cNvPr>
              <p:cNvCxnSpPr>
                <a:cxnSpLocks/>
                <a:stCxn id="105" idx="1"/>
                <a:endCxn id="10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6363F2D-30B6-4C34-B5F9-6F738341C235}"/>
                </a:ext>
              </a:extLst>
            </p:cNvPr>
            <p:cNvGrpSpPr/>
            <p:nvPr/>
          </p:nvGrpSpPr>
          <p:grpSpPr>
            <a:xfrm>
              <a:off x="3656235" y="2669446"/>
              <a:ext cx="196207" cy="254589"/>
              <a:chOff x="7855538" y="5613352"/>
              <a:chExt cx="770963" cy="774001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F65FB11A-FF6D-46F8-9DF5-64BECDDBFD5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8D08258B-2C2F-4D62-BB7F-2E58BAF5E63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01DAFD33-AC68-49F8-8405-DAB9B162300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B3AA531B-33F6-41A2-98A0-5BB9AD102FA4}"/>
                  </a:ext>
                </a:extLst>
              </p:cNvPr>
              <p:cNvCxnSpPr>
                <a:stCxn id="100" idx="0"/>
                <a:endCxn id="10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6DA29621-BE02-4D40-BEBB-A66E4A23551C}"/>
                  </a:ext>
                </a:extLst>
              </p:cNvPr>
              <p:cNvCxnSpPr>
                <a:cxnSpLocks/>
                <a:stCxn id="100" idx="1"/>
                <a:endCxn id="10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DC931F4-29FC-4DBD-8E49-D2A8EA1B3CCF}"/>
                </a:ext>
              </a:extLst>
            </p:cNvPr>
            <p:cNvGrpSpPr/>
            <p:nvPr/>
          </p:nvGrpSpPr>
          <p:grpSpPr>
            <a:xfrm>
              <a:off x="3952545" y="2669446"/>
              <a:ext cx="196207" cy="254589"/>
              <a:chOff x="7855538" y="5613352"/>
              <a:chExt cx="770963" cy="774001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28589D0-D9FD-4D91-B475-C7244679037F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06DF22A8-67E0-43F9-B0F6-960A424C0FE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809A4787-DF2E-40A5-9681-FAB60D75888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7F820C1D-A566-4F55-ABC7-8C9C918B0735}"/>
                  </a:ext>
                </a:extLst>
              </p:cNvPr>
              <p:cNvCxnSpPr>
                <a:stCxn id="95" idx="0"/>
                <a:endCxn id="9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7583AE3B-FD6E-4DD6-ACAD-5C6ED614CD20}"/>
                  </a:ext>
                </a:extLst>
              </p:cNvPr>
              <p:cNvCxnSpPr>
                <a:cxnSpLocks/>
                <a:stCxn id="95" idx="1"/>
                <a:endCxn id="9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49921AA-0A0D-4177-A400-723D1B0B695B}"/>
                </a:ext>
              </a:extLst>
            </p:cNvPr>
            <p:cNvGrpSpPr/>
            <p:nvPr/>
          </p:nvGrpSpPr>
          <p:grpSpPr>
            <a:xfrm>
              <a:off x="3656235" y="3391418"/>
              <a:ext cx="196207" cy="254589"/>
              <a:chOff x="7855538" y="5613352"/>
              <a:chExt cx="770963" cy="774001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BEC3C4F3-20A3-4396-A862-26CEA2E791E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47246D59-8134-4457-B84C-C7A337D5E633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AA3B1D00-E4BB-4B70-A4B6-D79178A54B7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F18AB23C-7CB9-4F42-97DA-273BA8A1BA7A}"/>
                  </a:ext>
                </a:extLst>
              </p:cNvPr>
              <p:cNvCxnSpPr>
                <a:stCxn id="90" idx="0"/>
                <a:endCxn id="9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D2A372DA-A20E-4D55-A327-00A25C7D4D96}"/>
                  </a:ext>
                </a:extLst>
              </p:cNvPr>
              <p:cNvCxnSpPr>
                <a:cxnSpLocks/>
                <a:stCxn id="90" idx="1"/>
                <a:endCxn id="9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1E7EED-9950-4971-BB74-304278B839EE}"/>
                </a:ext>
              </a:extLst>
            </p:cNvPr>
            <p:cNvGrpSpPr/>
            <p:nvPr/>
          </p:nvGrpSpPr>
          <p:grpSpPr>
            <a:xfrm>
              <a:off x="3952545" y="3391418"/>
              <a:ext cx="196207" cy="254589"/>
              <a:chOff x="7855538" y="5613352"/>
              <a:chExt cx="770963" cy="774001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2FD89F76-5286-4BAA-A101-F0C7E47E834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722AAF10-1290-4738-BA7E-D50AED0DC97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8DA5FA34-2A76-44DC-AB8F-F9E7E62C91E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758603D0-1C7B-4F75-9F86-4725868E60EA}"/>
                  </a:ext>
                </a:extLst>
              </p:cNvPr>
              <p:cNvCxnSpPr>
                <a:stCxn id="85" idx="0"/>
                <a:endCxn id="8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F14B16C7-28EE-45E9-9E65-88B7557B313D}"/>
                  </a:ext>
                </a:extLst>
              </p:cNvPr>
              <p:cNvCxnSpPr>
                <a:cxnSpLocks/>
                <a:stCxn id="85" idx="1"/>
                <a:endCxn id="8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74FAEB0-4909-436B-AF2B-0BF5CC21B566}"/>
                </a:ext>
              </a:extLst>
            </p:cNvPr>
            <p:cNvGrpSpPr/>
            <p:nvPr/>
          </p:nvGrpSpPr>
          <p:grpSpPr>
            <a:xfrm>
              <a:off x="2327238" y="1952631"/>
              <a:ext cx="196207" cy="254589"/>
              <a:chOff x="7855538" y="5613352"/>
              <a:chExt cx="770963" cy="774001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FC8F24F-596B-4103-9955-0F8B46A44C3D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92203C8D-21A9-4DFA-9874-714F757E579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022FCF7-334B-415B-B06D-05ECCC25E13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56CCDF45-4910-47A7-BB2D-D4E1FC72FEA5}"/>
                  </a:ext>
                </a:extLst>
              </p:cNvPr>
              <p:cNvCxnSpPr>
                <a:stCxn id="80" idx="0"/>
                <a:endCxn id="8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EC5A90C0-D49B-44A4-A682-E6EFCD09B236}"/>
                  </a:ext>
                </a:extLst>
              </p:cNvPr>
              <p:cNvCxnSpPr>
                <a:cxnSpLocks/>
                <a:stCxn id="80" idx="1"/>
                <a:endCxn id="8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AB7ADC2-734B-4EDF-975A-8645AEA769BD}"/>
                </a:ext>
              </a:extLst>
            </p:cNvPr>
            <p:cNvGrpSpPr/>
            <p:nvPr/>
          </p:nvGrpSpPr>
          <p:grpSpPr>
            <a:xfrm>
              <a:off x="2623547" y="1952631"/>
              <a:ext cx="196207" cy="254589"/>
              <a:chOff x="7855538" y="5613352"/>
              <a:chExt cx="770963" cy="774001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B91C4637-0680-45D6-B954-C061F916318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9870B065-557A-4354-ADBA-82D4954F1679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777854D7-B349-4594-ADF1-9B3E2DF55D8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CE2E44FB-5BA4-4667-A2E8-6F5FFBCE2D45}"/>
                  </a:ext>
                </a:extLst>
              </p:cNvPr>
              <p:cNvCxnSpPr>
                <a:stCxn id="75" idx="0"/>
                <a:endCxn id="7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7B72FEC5-D607-43BC-97F4-11E388418576}"/>
                  </a:ext>
                </a:extLst>
              </p:cNvPr>
              <p:cNvCxnSpPr>
                <a:cxnSpLocks/>
                <a:stCxn id="75" idx="1"/>
                <a:endCxn id="7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5FAAA8B-C6AA-44F3-B420-F2FED75352CD}"/>
                </a:ext>
              </a:extLst>
            </p:cNvPr>
            <p:cNvGrpSpPr/>
            <p:nvPr/>
          </p:nvGrpSpPr>
          <p:grpSpPr>
            <a:xfrm>
              <a:off x="2327238" y="2669446"/>
              <a:ext cx="196207" cy="254589"/>
              <a:chOff x="7855538" y="5613352"/>
              <a:chExt cx="770963" cy="774001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E59E44D5-D4DA-4CFC-B89A-51EE3F03976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AABE0A2-29CF-4F0F-A30E-8AE1F648B42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24BF8BC-649E-48E5-B4B0-FFF5E8A5143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04E2B08B-27DA-4D26-94D3-E5673AC1D05A}"/>
                  </a:ext>
                </a:extLst>
              </p:cNvPr>
              <p:cNvCxnSpPr>
                <a:stCxn id="70" idx="0"/>
                <a:endCxn id="7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83021188-1FB0-4E00-8753-06BC76C0D3A4}"/>
                  </a:ext>
                </a:extLst>
              </p:cNvPr>
              <p:cNvCxnSpPr>
                <a:cxnSpLocks/>
                <a:stCxn id="70" idx="1"/>
                <a:endCxn id="7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65A601B-87FB-4F8B-94AE-3C879FDA47D6}"/>
                </a:ext>
              </a:extLst>
            </p:cNvPr>
            <p:cNvGrpSpPr/>
            <p:nvPr/>
          </p:nvGrpSpPr>
          <p:grpSpPr>
            <a:xfrm>
              <a:off x="2623547" y="2669446"/>
              <a:ext cx="196207" cy="254589"/>
              <a:chOff x="7855538" y="5613352"/>
              <a:chExt cx="770963" cy="774001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F5CA9A8-A242-4EF2-8234-6966297FF3AB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E3EFA1DB-5437-42D0-AD32-A46CEAEFA28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BB59C15A-858B-4CAB-ADA5-2433712EE3D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7074D61-7FEC-44D3-A77A-4565CF28A786}"/>
                  </a:ext>
                </a:extLst>
              </p:cNvPr>
              <p:cNvCxnSpPr>
                <a:stCxn id="65" idx="0"/>
                <a:endCxn id="6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CB7DB8F9-E006-4426-BB6C-4993E1183D15}"/>
                  </a:ext>
                </a:extLst>
              </p:cNvPr>
              <p:cNvCxnSpPr>
                <a:cxnSpLocks/>
                <a:stCxn id="65" idx="1"/>
                <a:endCxn id="6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FC1DAB-75C5-45C8-AEC5-94E9F9E10B1B}"/>
                </a:ext>
              </a:extLst>
            </p:cNvPr>
            <p:cNvGrpSpPr/>
            <p:nvPr/>
          </p:nvGrpSpPr>
          <p:grpSpPr>
            <a:xfrm>
              <a:off x="2327238" y="3391418"/>
              <a:ext cx="196207" cy="254589"/>
              <a:chOff x="7855538" y="5613352"/>
              <a:chExt cx="770963" cy="774001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C94ECA42-248F-4238-B3CA-50769201E5BA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78839840-15F8-4AF5-A431-CA3DB279C92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5A414CB-56EC-43E2-A3B6-70ECE06F9380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7602930-8F65-45EC-B88C-28FC9169FCBA}"/>
                  </a:ext>
                </a:extLst>
              </p:cNvPr>
              <p:cNvCxnSpPr>
                <a:stCxn id="60" idx="0"/>
                <a:endCxn id="6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CC433F53-5026-4849-93F5-F999E355292B}"/>
                  </a:ext>
                </a:extLst>
              </p:cNvPr>
              <p:cNvCxnSpPr>
                <a:cxnSpLocks/>
                <a:stCxn id="60" idx="1"/>
                <a:endCxn id="6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4B40CBF-2ADC-468E-AFC1-023278458940}"/>
                </a:ext>
              </a:extLst>
            </p:cNvPr>
            <p:cNvGrpSpPr/>
            <p:nvPr/>
          </p:nvGrpSpPr>
          <p:grpSpPr>
            <a:xfrm>
              <a:off x="2623547" y="3391418"/>
              <a:ext cx="196207" cy="254589"/>
              <a:chOff x="7855538" y="5613352"/>
              <a:chExt cx="770963" cy="774001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AD66310-D058-4776-B2B8-D0DF781802C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7D935C1B-DE40-4CB2-843A-A0E0CB887249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F6BEFCA6-D66B-44C8-AE4C-79F93D7B175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E24C647C-9E8E-4343-A83C-E48392426DD7}"/>
                  </a:ext>
                </a:extLst>
              </p:cNvPr>
              <p:cNvCxnSpPr>
                <a:stCxn id="55" idx="0"/>
                <a:endCxn id="5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27E76B76-42F0-48A9-8E41-1240B06A7354}"/>
                  </a:ext>
                </a:extLst>
              </p:cNvPr>
              <p:cNvCxnSpPr>
                <a:cxnSpLocks/>
                <a:stCxn id="55" idx="1"/>
                <a:endCxn id="5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A159F5B-AFC8-432D-8E37-00EFF6A98030}"/>
                </a:ext>
              </a:extLst>
            </p:cNvPr>
            <p:cNvGrpSpPr/>
            <p:nvPr/>
          </p:nvGrpSpPr>
          <p:grpSpPr>
            <a:xfrm>
              <a:off x="2327238" y="4113388"/>
              <a:ext cx="196207" cy="254589"/>
              <a:chOff x="7855538" y="5613352"/>
              <a:chExt cx="770963" cy="774001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9643C75E-DD2A-4256-8304-9EC67786418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2146542-65ED-4789-8A11-25D2B01A0FA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7F5E8A8-4FD5-4F5C-A9F0-32571DCAE1FC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981F9B75-978A-41CE-960D-C80870944671}"/>
                  </a:ext>
                </a:extLst>
              </p:cNvPr>
              <p:cNvCxnSpPr>
                <a:stCxn id="50" idx="0"/>
                <a:endCxn id="5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207C9F5-9B3E-491A-BA28-DF80D736F9E5}"/>
                  </a:ext>
                </a:extLst>
              </p:cNvPr>
              <p:cNvCxnSpPr>
                <a:cxnSpLocks/>
                <a:stCxn id="50" idx="1"/>
                <a:endCxn id="5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6F57489-DEA7-4D51-8BDB-00FD05C84FC9}"/>
                </a:ext>
              </a:extLst>
            </p:cNvPr>
            <p:cNvGrpSpPr/>
            <p:nvPr/>
          </p:nvGrpSpPr>
          <p:grpSpPr>
            <a:xfrm>
              <a:off x="2623547" y="4113388"/>
              <a:ext cx="196207" cy="254589"/>
              <a:chOff x="7855538" y="5613352"/>
              <a:chExt cx="770963" cy="774001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E880B8A-742C-43EB-A27F-E10D82A04AA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A9C2837-0781-4690-B0E5-899CF57B7DA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6E6F7B-0A9F-4AFD-ACC9-662944DE9CE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D46BBA6D-E0A9-430B-8D28-6762C2E99D8D}"/>
                  </a:ext>
                </a:extLst>
              </p:cNvPr>
              <p:cNvCxnSpPr>
                <a:stCxn id="45" idx="0"/>
                <a:endCxn id="4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147C02A-24D8-44F0-BB48-892C931F8180}"/>
                  </a:ext>
                </a:extLst>
              </p:cNvPr>
              <p:cNvCxnSpPr>
                <a:cxnSpLocks/>
                <a:stCxn id="45" idx="1"/>
                <a:endCxn id="4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BE973D9-0D2D-4662-9845-9025DCE9D7C1}"/>
                </a:ext>
              </a:extLst>
            </p:cNvPr>
            <p:cNvGrpSpPr/>
            <p:nvPr/>
          </p:nvGrpSpPr>
          <p:grpSpPr>
            <a:xfrm>
              <a:off x="2612956" y="3030803"/>
              <a:ext cx="336925" cy="266885"/>
              <a:chOff x="3332315" y="4205530"/>
              <a:chExt cx="793031" cy="464112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6922443-7F81-48D9-81E3-3C02584CFA31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4D68118C-03EB-44F6-9659-137643C2E3B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E32E55E-EB20-4E10-A716-87ABB9A9905A}"/>
                </a:ext>
              </a:extLst>
            </p:cNvPr>
            <p:cNvGrpSpPr/>
            <p:nvPr/>
          </p:nvGrpSpPr>
          <p:grpSpPr>
            <a:xfrm>
              <a:off x="2616765" y="3752900"/>
              <a:ext cx="336925" cy="266885"/>
              <a:chOff x="3332315" y="4205530"/>
              <a:chExt cx="793031" cy="464112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A04BA2B-6A39-4DB5-A5AB-9326527178EA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2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E98C2374-E61F-46E1-A69B-F1A7D37719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7B5C299-0948-474E-A221-2C7EFAB41B64}"/>
                </a:ext>
              </a:extLst>
            </p:cNvPr>
            <p:cNvSpPr/>
            <p:nvPr/>
          </p:nvSpPr>
          <p:spPr>
            <a:xfrm rot="16200000">
              <a:off x="2672563" y="4431350"/>
              <a:ext cx="233673" cy="320963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1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F676B99E-16F3-4147-861F-09CEF9B4A5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2956" y="4539789"/>
              <a:ext cx="149310" cy="2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8CBB33A-2A7F-4C03-B23E-E24424F16E22}"/>
                </a:ext>
              </a:extLst>
            </p:cNvPr>
            <p:cNvGrpSpPr/>
            <p:nvPr/>
          </p:nvGrpSpPr>
          <p:grpSpPr>
            <a:xfrm>
              <a:off x="3535353" y="2303551"/>
              <a:ext cx="342828" cy="266885"/>
              <a:chOff x="3369886" y="4205530"/>
              <a:chExt cx="806925" cy="464112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E226FA9-3060-4AA4-AC4D-C0FEC4AE8BBD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0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FBE6E0F0-9B55-4F29-9A53-FCBA05AFAA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8F738DD-C190-425C-9483-DD846ED7FB62}"/>
                </a:ext>
              </a:extLst>
            </p:cNvPr>
            <p:cNvGrpSpPr/>
            <p:nvPr/>
          </p:nvGrpSpPr>
          <p:grpSpPr>
            <a:xfrm>
              <a:off x="3535353" y="3025085"/>
              <a:ext cx="342828" cy="266885"/>
              <a:chOff x="3369886" y="4205530"/>
              <a:chExt cx="806925" cy="464112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F39BD73-F45B-4C62-91E1-5FDE4DEAB82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8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4F12F68E-411C-494C-BFD7-A4B6AE3061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E3EE134-0845-4BC5-ACB4-904FFC3B3E3E}"/>
                </a:ext>
              </a:extLst>
            </p:cNvPr>
            <p:cNvGrpSpPr/>
            <p:nvPr/>
          </p:nvGrpSpPr>
          <p:grpSpPr>
            <a:xfrm>
              <a:off x="3535353" y="3746618"/>
              <a:ext cx="342828" cy="266885"/>
              <a:chOff x="3369886" y="4205530"/>
              <a:chExt cx="806925" cy="464112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6869FDEC-A479-484A-AE69-C95D636EEB84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6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3504D92E-E9E1-481A-BEFC-088F59BE40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7" name="Rectangle 116">
            <a:extLst>
              <a:ext uri="{FF2B5EF4-FFF2-40B4-BE49-F238E27FC236}">
                <a16:creationId xmlns:a16="http://schemas.microsoft.com/office/drawing/2014/main" id="{9B75A146-21E2-42F9-9444-FC4BF7784B21}"/>
              </a:ext>
            </a:extLst>
          </p:cNvPr>
          <p:cNvSpPr/>
          <p:nvPr/>
        </p:nvSpPr>
        <p:spPr>
          <a:xfrm>
            <a:off x="3280670" y="4722995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844266F-0A6B-43B9-A0BE-AEE77BF57B0F}"/>
              </a:ext>
            </a:extLst>
          </p:cNvPr>
          <p:cNvSpPr/>
          <p:nvPr/>
        </p:nvSpPr>
        <p:spPr>
          <a:xfrm rot="5400000">
            <a:off x="3285370" y="4314790"/>
            <a:ext cx="71698" cy="7588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1BC14068-6CC7-4AFB-BAB6-F818E094BDA6}"/>
              </a:ext>
            </a:extLst>
          </p:cNvPr>
          <p:cNvSpPr/>
          <p:nvPr/>
        </p:nvSpPr>
        <p:spPr>
          <a:xfrm>
            <a:off x="2699809" y="4605800"/>
            <a:ext cx="1124066" cy="74302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AC023F08-0467-493D-8EBB-C8E452DAB0E2}"/>
              </a:ext>
            </a:extLst>
          </p:cNvPr>
          <p:cNvSpPr/>
          <p:nvPr/>
        </p:nvSpPr>
        <p:spPr>
          <a:xfrm>
            <a:off x="2912674" y="2026685"/>
            <a:ext cx="63485" cy="2703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2CE25D5-7F27-4058-A035-0A51356EEAE9}"/>
              </a:ext>
            </a:extLst>
          </p:cNvPr>
          <p:cNvSpPr/>
          <p:nvPr/>
        </p:nvSpPr>
        <p:spPr>
          <a:xfrm rot="5400000">
            <a:off x="2908503" y="2224143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39E80EE6-C479-481B-98DB-91E29A0B81DA}"/>
              </a:ext>
            </a:extLst>
          </p:cNvPr>
          <p:cNvGrpSpPr/>
          <p:nvPr/>
        </p:nvGrpSpPr>
        <p:grpSpPr>
          <a:xfrm>
            <a:off x="2292553" y="1985049"/>
            <a:ext cx="1262082" cy="106778"/>
            <a:chOff x="4199479" y="1661874"/>
            <a:chExt cx="1117185" cy="91438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DA00CDD-17E9-44CF-A42B-32641AC1D0CB}"/>
                </a:ext>
              </a:extLst>
            </p:cNvPr>
            <p:cNvSpPr/>
            <p:nvPr/>
          </p:nvSpPr>
          <p:spPr>
            <a:xfrm rot="5400000">
              <a:off x="4735212" y="1126141"/>
              <a:ext cx="45719" cy="11171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Trapezoid 123">
              <a:extLst>
                <a:ext uri="{FF2B5EF4-FFF2-40B4-BE49-F238E27FC236}">
                  <a16:creationId xmlns:a16="http://schemas.microsoft.com/office/drawing/2014/main" id="{54958083-74D1-45BC-8DC6-803D16754D28}"/>
                </a:ext>
              </a:extLst>
            </p:cNvPr>
            <p:cNvSpPr/>
            <p:nvPr/>
          </p:nvSpPr>
          <p:spPr>
            <a:xfrm flipV="1">
              <a:off x="419948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rapezoid 124">
              <a:extLst>
                <a:ext uri="{FF2B5EF4-FFF2-40B4-BE49-F238E27FC236}">
                  <a16:creationId xmlns:a16="http://schemas.microsoft.com/office/drawing/2014/main" id="{354F6176-ED51-46D2-B7E4-02A8E6B55D02}"/>
                </a:ext>
              </a:extLst>
            </p:cNvPr>
            <p:cNvSpPr/>
            <p:nvPr/>
          </p:nvSpPr>
          <p:spPr>
            <a:xfrm flipV="1">
              <a:off x="522025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6" name="Picture 125">
            <a:extLst>
              <a:ext uri="{FF2B5EF4-FFF2-40B4-BE49-F238E27FC236}">
                <a16:creationId xmlns:a16="http://schemas.microsoft.com/office/drawing/2014/main" id="{87E4BE0F-F7FC-42FB-AFBB-A903E0A59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71205" y="3817927"/>
            <a:ext cx="278677" cy="227303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EB9286D-B9FD-45B8-92E8-266A2452A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24868" y="3823690"/>
            <a:ext cx="278677" cy="22730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8953FF3-2B7B-46B1-B530-3ECD15556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66389" y="3024005"/>
            <a:ext cx="278677" cy="22730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BFAB4524-E5C1-4C40-8DD6-E9E73F15E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03827" y="3014887"/>
            <a:ext cx="278677" cy="227303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A3DAF074-AF91-4D66-B563-28C2BEF06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166895" y="2113604"/>
            <a:ext cx="278677" cy="22730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E7549931-1AE7-4AD8-A517-0EA6CFC40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325135" y="2121727"/>
            <a:ext cx="278677" cy="227303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0DDB2D66-15A0-4CA8-8AF6-2243D61FCB8A}"/>
              </a:ext>
            </a:extLst>
          </p:cNvPr>
          <p:cNvGrpSpPr/>
          <p:nvPr/>
        </p:nvGrpSpPr>
        <p:grpSpPr>
          <a:xfrm>
            <a:off x="2887608" y="2045309"/>
            <a:ext cx="131861" cy="268066"/>
            <a:chOff x="4928242" y="2345087"/>
            <a:chExt cx="116722" cy="229555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06FDE50-ED8C-4293-B35F-64088AC39DC5}"/>
                </a:ext>
              </a:extLst>
            </p:cNvPr>
            <p:cNvSpPr/>
            <p:nvPr/>
          </p:nvSpPr>
          <p:spPr>
            <a:xfrm>
              <a:off x="4928242" y="2345087"/>
              <a:ext cx="116722" cy="2295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4038E1A-6116-4D4B-8216-5C081C2C7AC6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38078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CDA05C1B-9BFD-4512-9B1A-7DF48EAF220D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1507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DFF88535-E4F4-4B64-B253-89CECEB0648B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4851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DC00078E-316B-47C9-93AC-230105F0D890}"/>
                </a:ext>
              </a:extLst>
            </p:cNvPr>
            <p:cNvSpPr/>
            <p:nvPr/>
          </p:nvSpPr>
          <p:spPr>
            <a:xfrm>
              <a:off x="4948664" y="2476743"/>
              <a:ext cx="72051" cy="80125"/>
            </a:xfrm>
            <a:prstGeom prst="rect">
              <a:avLst/>
            </a:prstGeom>
            <a:noFill/>
            <a:ln w="952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Trapezoid 137">
            <a:extLst>
              <a:ext uri="{FF2B5EF4-FFF2-40B4-BE49-F238E27FC236}">
                <a16:creationId xmlns:a16="http://schemas.microsoft.com/office/drawing/2014/main" id="{1E74A41E-98D5-486F-AFEE-BF54AAAE801E}"/>
              </a:ext>
            </a:extLst>
          </p:cNvPr>
          <p:cNvSpPr/>
          <p:nvPr/>
        </p:nvSpPr>
        <p:spPr>
          <a:xfrm flipV="1">
            <a:off x="3122243" y="2038438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Trapezoid 138">
            <a:extLst>
              <a:ext uri="{FF2B5EF4-FFF2-40B4-BE49-F238E27FC236}">
                <a16:creationId xmlns:a16="http://schemas.microsoft.com/office/drawing/2014/main" id="{6B60C350-EA56-4322-A685-6551A913B251}"/>
              </a:ext>
            </a:extLst>
          </p:cNvPr>
          <p:cNvSpPr/>
          <p:nvPr/>
        </p:nvSpPr>
        <p:spPr>
          <a:xfrm flipV="1">
            <a:off x="2618295" y="2032781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08BD6291-DBC7-4C06-8A17-35B7AFCBE2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2751672" y="4838835"/>
            <a:ext cx="341289" cy="56587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832C71C0-7A55-4950-BFB0-DF115F31A0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2543" y="3712202"/>
            <a:ext cx="230174" cy="99159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709496C2-5CFB-443E-AA32-FCFFFA729A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51554" y="3712637"/>
            <a:ext cx="230174" cy="99159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4E74B195-B7D3-4495-8672-B82B12704F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409747" y="3712637"/>
            <a:ext cx="230174" cy="99159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94A175BC-C506-4490-94D2-AE2D928E0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1054" y="3826581"/>
            <a:ext cx="278677" cy="227303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7C91199D-B203-45F9-B051-43809545AB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1379" y="2881444"/>
            <a:ext cx="230174" cy="99159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1FE23F51-F98E-442B-8979-98F508C40D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35895" y="2881879"/>
            <a:ext cx="230174" cy="99159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92BCB286-9341-4310-9A67-AC839CDD67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394088" y="2881879"/>
            <a:ext cx="230174" cy="99159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682F458B-DC76-445E-92A9-3E53E762E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8291" y="3020694"/>
            <a:ext cx="278677" cy="227303"/>
          </a:xfrm>
          <a:prstGeom prst="rect">
            <a:avLst/>
          </a:prstGeom>
        </p:spPr>
      </p:pic>
      <p:sp>
        <p:nvSpPr>
          <p:cNvPr id="149" name="Rectangle 148">
            <a:extLst>
              <a:ext uri="{FF2B5EF4-FFF2-40B4-BE49-F238E27FC236}">
                <a16:creationId xmlns:a16="http://schemas.microsoft.com/office/drawing/2014/main" id="{C15445A0-EEEF-4945-8BF9-149D46F2DA07}"/>
              </a:ext>
            </a:extLst>
          </p:cNvPr>
          <p:cNvSpPr/>
          <p:nvPr/>
        </p:nvSpPr>
        <p:spPr>
          <a:xfrm rot="5400000">
            <a:off x="2906298" y="3060000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D3193823-CFC9-469D-A423-01DF017A9E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124039" y="4833049"/>
            <a:ext cx="341289" cy="565877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9A4C408C-B6FE-4791-98A1-28038725CA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482273" y="4833049"/>
            <a:ext cx="341289" cy="565877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:a16="http://schemas.microsoft.com/office/drawing/2014/main" id="{4578F1F3-F936-4345-933C-63795306A486}"/>
              </a:ext>
            </a:extLst>
          </p:cNvPr>
          <p:cNvSpPr/>
          <p:nvPr/>
        </p:nvSpPr>
        <p:spPr>
          <a:xfrm>
            <a:off x="3640473" y="4722995"/>
            <a:ext cx="51649" cy="1574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18FA7D59-689C-40C3-A023-335F152398B8}"/>
              </a:ext>
            </a:extLst>
          </p:cNvPr>
          <p:cNvSpPr/>
          <p:nvPr/>
        </p:nvSpPr>
        <p:spPr>
          <a:xfrm>
            <a:off x="2914477" y="4728652"/>
            <a:ext cx="51649" cy="1468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EA64405-AD90-4778-9C2B-CC62217267D0}"/>
              </a:ext>
            </a:extLst>
          </p:cNvPr>
          <p:cNvSpPr/>
          <p:nvPr/>
        </p:nvSpPr>
        <p:spPr>
          <a:xfrm>
            <a:off x="3617439" y="5715547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2790AB3-923D-4E51-9A47-4EF40D4FF5C0}"/>
              </a:ext>
            </a:extLst>
          </p:cNvPr>
          <p:cNvSpPr/>
          <p:nvPr/>
        </p:nvSpPr>
        <p:spPr>
          <a:xfrm>
            <a:off x="1657276" y="5457198"/>
            <a:ext cx="1209374" cy="6099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D5609E59-B251-4651-86CC-2471198814E2}"/>
              </a:ext>
            </a:extLst>
          </p:cNvPr>
          <p:cNvSpPr/>
          <p:nvPr/>
        </p:nvSpPr>
        <p:spPr>
          <a:xfrm>
            <a:off x="1657276" y="5594504"/>
            <a:ext cx="1594575" cy="645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E2F61E37-398C-417E-B745-9985B5BF0979}"/>
              </a:ext>
            </a:extLst>
          </p:cNvPr>
          <p:cNvSpPr/>
          <p:nvPr/>
        </p:nvSpPr>
        <p:spPr>
          <a:xfrm>
            <a:off x="1657276" y="5742244"/>
            <a:ext cx="1952240" cy="5451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EDBCEF24-48C1-4592-BBAA-71C8BC141589}"/>
              </a:ext>
            </a:extLst>
          </p:cNvPr>
          <p:cNvCxnSpPr>
            <a:cxnSpLocks/>
          </p:cNvCxnSpPr>
          <p:nvPr/>
        </p:nvCxnSpPr>
        <p:spPr>
          <a:xfrm>
            <a:off x="1882519" y="4354256"/>
            <a:ext cx="817290" cy="2515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ight Brace 158">
            <a:extLst>
              <a:ext uri="{FF2B5EF4-FFF2-40B4-BE49-F238E27FC236}">
                <a16:creationId xmlns:a16="http://schemas.microsoft.com/office/drawing/2014/main" id="{9AB4CCE6-5747-4279-A4A9-D96CED97EDAF}"/>
              </a:ext>
            </a:extLst>
          </p:cNvPr>
          <p:cNvSpPr/>
          <p:nvPr/>
        </p:nvSpPr>
        <p:spPr>
          <a:xfrm>
            <a:off x="3936338" y="2026685"/>
            <a:ext cx="86626" cy="21238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Left Brace 164">
            <a:extLst>
              <a:ext uri="{FF2B5EF4-FFF2-40B4-BE49-F238E27FC236}">
                <a16:creationId xmlns:a16="http://schemas.microsoft.com/office/drawing/2014/main" id="{D12C0539-7BD5-4CE0-87DF-0DC7542C405E}"/>
              </a:ext>
            </a:extLst>
          </p:cNvPr>
          <p:cNvSpPr/>
          <p:nvPr/>
        </p:nvSpPr>
        <p:spPr>
          <a:xfrm>
            <a:off x="1462866" y="5172735"/>
            <a:ext cx="75775" cy="901232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0C6684C1-ABF5-4E00-9600-0640D248DEC5}"/>
              </a:ext>
            </a:extLst>
          </p:cNvPr>
          <p:cNvSpPr txBox="1"/>
          <p:nvPr/>
        </p:nvSpPr>
        <p:spPr>
          <a:xfrm>
            <a:off x="4209785" y="4477810"/>
            <a:ext cx="151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Base-Transceiver Stations (BTS’): CU, DU, RU.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10D5CA9E-B4BB-418D-B644-5ECB14713E53}"/>
              </a:ext>
            </a:extLst>
          </p:cNvPr>
          <p:cNvCxnSpPr>
            <a:cxnSpLocks/>
            <a:stCxn id="166" idx="1"/>
          </p:cNvCxnSpPr>
          <p:nvPr/>
        </p:nvCxnSpPr>
        <p:spPr>
          <a:xfrm flipH="1">
            <a:off x="3700625" y="4893309"/>
            <a:ext cx="509160" cy="1899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288B1E09-4374-4064-848D-67536C7E35B4}"/>
              </a:ext>
            </a:extLst>
          </p:cNvPr>
          <p:cNvSpPr/>
          <p:nvPr/>
        </p:nvSpPr>
        <p:spPr>
          <a:xfrm>
            <a:off x="2886204" y="5335920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DBCB34AA-3879-449B-86E9-5A3BD8B96472}"/>
              </a:ext>
            </a:extLst>
          </p:cNvPr>
          <p:cNvSpPr/>
          <p:nvPr/>
        </p:nvSpPr>
        <p:spPr>
          <a:xfrm>
            <a:off x="2868410" y="5429959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D5C56497-325F-4E8B-B844-95B17536AB87}"/>
              </a:ext>
            </a:extLst>
          </p:cNvPr>
          <p:cNvSpPr/>
          <p:nvPr/>
        </p:nvSpPr>
        <p:spPr>
          <a:xfrm>
            <a:off x="3280670" y="5330487"/>
            <a:ext cx="61425" cy="319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27F29A8C-6BBF-47D8-9BEF-E276B914EFAC}"/>
              </a:ext>
            </a:extLst>
          </p:cNvPr>
          <p:cNvSpPr/>
          <p:nvPr/>
        </p:nvSpPr>
        <p:spPr>
          <a:xfrm>
            <a:off x="3261842" y="5579936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D3800D0D-5C3B-4E15-ACD6-323F3196029A}"/>
              </a:ext>
            </a:extLst>
          </p:cNvPr>
          <p:cNvSpPr/>
          <p:nvPr/>
        </p:nvSpPr>
        <p:spPr>
          <a:xfrm>
            <a:off x="3637420" y="5330685"/>
            <a:ext cx="63205" cy="384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61E27898-A29F-40EF-B025-72B139F79318}"/>
              </a:ext>
            </a:extLst>
          </p:cNvPr>
          <p:cNvSpPr txBox="1"/>
          <p:nvPr/>
        </p:nvSpPr>
        <p:spPr>
          <a:xfrm>
            <a:off x="4293617" y="2762547"/>
            <a:ext cx="1435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In-Building System (IBS):</a:t>
            </a:r>
          </a:p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Small cells, DAS, etc.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3249BF82-E9CE-4F52-9B96-7F858BA8674B}"/>
              </a:ext>
            </a:extLst>
          </p:cNvPr>
          <p:cNvSpPr txBox="1"/>
          <p:nvPr/>
        </p:nvSpPr>
        <p:spPr>
          <a:xfrm>
            <a:off x="719748" y="4057140"/>
            <a:ext cx="114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A telecom equip. room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3B75C477-53F8-42AC-9CC2-E3F1C44F82F6}"/>
              </a:ext>
            </a:extLst>
          </p:cNvPr>
          <p:cNvSpPr txBox="1"/>
          <p:nvPr/>
        </p:nvSpPr>
        <p:spPr>
          <a:xfrm>
            <a:off x="202581" y="5358204"/>
            <a:ext cx="1144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Backhauling for three MNOs</a:t>
            </a:r>
          </a:p>
        </p:txBody>
      </p: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8B3283E2-E367-4674-A173-E4CC322D3911}"/>
              </a:ext>
            </a:extLst>
          </p:cNvPr>
          <p:cNvCxnSpPr>
            <a:cxnSpLocks/>
          </p:cNvCxnSpPr>
          <p:nvPr/>
        </p:nvCxnSpPr>
        <p:spPr>
          <a:xfrm>
            <a:off x="5859087" y="1646153"/>
            <a:ext cx="0" cy="4356604"/>
          </a:xfrm>
          <a:prstGeom prst="line">
            <a:avLst/>
          </a:prstGeom>
          <a:ln w="57150" cap="rnd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2394F18A-32E0-4134-9544-4C51AF2B8CEC}"/>
              </a:ext>
            </a:extLst>
          </p:cNvPr>
          <p:cNvGrpSpPr/>
          <p:nvPr/>
        </p:nvGrpSpPr>
        <p:grpSpPr>
          <a:xfrm>
            <a:off x="6303448" y="1643311"/>
            <a:ext cx="665367" cy="642440"/>
            <a:chOff x="6473952" y="1804774"/>
            <a:chExt cx="665367" cy="642440"/>
          </a:xfrm>
        </p:grpSpPr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33F25BD9-5AAA-4562-A2B1-182879FDF38C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8A30FBCB-9008-43CA-8484-CB220C0769BA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A16B47ED-6C86-42C0-981A-C90546023445}"/>
              </a:ext>
            </a:extLst>
          </p:cNvPr>
          <p:cNvGrpSpPr/>
          <p:nvPr/>
        </p:nvGrpSpPr>
        <p:grpSpPr>
          <a:xfrm>
            <a:off x="6308654" y="2453774"/>
            <a:ext cx="611652" cy="629229"/>
            <a:chOff x="6473952" y="1804774"/>
            <a:chExt cx="611652" cy="629229"/>
          </a:xfrm>
        </p:grpSpPr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B838E1AF-CF7F-49E0-9AC5-C7DAF875ED0E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A3AEB54B-D14E-498B-9295-69EEBF3DE6D5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A8090E7E-3FF4-428A-B8D1-721B9C00DB2D}"/>
              </a:ext>
            </a:extLst>
          </p:cNvPr>
          <p:cNvGrpSpPr/>
          <p:nvPr/>
        </p:nvGrpSpPr>
        <p:grpSpPr>
          <a:xfrm>
            <a:off x="6311628" y="3351656"/>
            <a:ext cx="617115" cy="632515"/>
            <a:chOff x="6473952" y="1804774"/>
            <a:chExt cx="617115" cy="632515"/>
          </a:xfrm>
        </p:grpSpPr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7089886E-41F7-4EB9-813C-A4DECB0750FF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E57E1D9B-7955-4A48-84B3-1D4ED4237FE9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930C67FE-0EA3-41B9-AC05-00E3E0B7E734}"/>
              </a:ext>
            </a:extLst>
          </p:cNvPr>
          <p:cNvGrpSpPr/>
          <p:nvPr/>
        </p:nvGrpSpPr>
        <p:grpSpPr>
          <a:xfrm>
            <a:off x="6339082" y="4286447"/>
            <a:ext cx="581223" cy="628398"/>
            <a:chOff x="6473952" y="1804774"/>
            <a:chExt cx="581223" cy="628398"/>
          </a:xfrm>
        </p:grpSpPr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9A83C228-61F0-43C2-892D-04BD1B238F65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CFC052FE-7C5A-4902-AB80-D05E42754DC8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6FD330E7-0EC8-46CE-9955-138E89C10A9F}"/>
              </a:ext>
            </a:extLst>
          </p:cNvPr>
          <p:cNvGrpSpPr/>
          <p:nvPr/>
        </p:nvGrpSpPr>
        <p:grpSpPr>
          <a:xfrm>
            <a:off x="6333006" y="5260306"/>
            <a:ext cx="600080" cy="648519"/>
            <a:chOff x="6473952" y="1804774"/>
            <a:chExt cx="600080" cy="648519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9C75B688-6450-4FDA-A227-ECC94BA64BC2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9EAFA4C5-5CB8-4741-B6C7-43591C16FBC7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id="{2D2CF989-F883-4044-9BBE-E689DA8B2EC2}"/>
              </a:ext>
            </a:extLst>
          </p:cNvPr>
          <p:cNvSpPr txBox="1"/>
          <p:nvPr/>
        </p:nvSpPr>
        <p:spPr>
          <a:xfrm>
            <a:off x="6934554" y="4272863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Infra.: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Availability of foundational telecom infra. (</a:t>
            </a:r>
            <a:r>
              <a:rPr lang="en-US" sz="16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e.g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, Ducts, fiber, power, etc.)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3047FCEE-8CBF-459F-9E3B-7CAB294032E5}"/>
              </a:ext>
            </a:extLst>
          </p:cNvPr>
          <p:cNvSpPr txBox="1"/>
          <p:nvPr/>
        </p:nvSpPr>
        <p:spPr>
          <a:xfrm>
            <a:off x="6968815" y="5268138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responsibilities: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who is responsible for what?</a:t>
            </a: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1D618D66-F8DC-4D76-BE94-3BF7E5862BE3}"/>
              </a:ext>
            </a:extLst>
          </p:cNvPr>
          <p:cNvSpPr txBox="1"/>
          <p:nvPr/>
        </p:nvSpPr>
        <p:spPr>
          <a:xfrm>
            <a:off x="6920303" y="3346803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Room: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A room needs to be “carve out” of the building to host equip.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95E9EF08-A073-44CB-B77C-DE8134C4A0D4}"/>
              </a:ext>
            </a:extLst>
          </p:cNvPr>
          <p:cNvSpPr txBox="1"/>
          <p:nvPr/>
        </p:nvSpPr>
        <p:spPr>
          <a:xfrm>
            <a:off x="6920303" y="1655721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Cost: 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High IBS and RAN costs (CAPEX and OPEX)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489AD99B-8E71-45A8-B553-1A43AF9A02E2}"/>
              </a:ext>
            </a:extLst>
          </p:cNvPr>
          <p:cNvSpPr txBox="1"/>
          <p:nvPr/>
        </p:nvSpPr>
        <p:spPr>
          <a:xfrm>
            <a:off x="6920304" y="2433393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: each MNO brings its own BTS (RAN)</a:t>
            </a:r>
          </a:p>
        </p:txBody>
      </p:sp>
    </p:spTree>
    <p:extLst>
      <p:ext uri="{BB962C8B-B14F-4D97-AF65-F5344CB8AC3E}">
        <p14:creationId xmlns:p14="http://schemas.microsoft.com/office/powerpoint/2010/main" val="1248605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AA280-6F4A-4712-BE9D-50598D1C8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Main Challenges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7B08A3-3440-4A36-A60C-AD7B0192C8BE}"/>
              </a:ext>
            </a:extLst>
          </p:cNvPr>
          <p:cNvGrpSpPr/>
          <p:nvPr/>
        </p:nvGrpSpPr>
        <p:grpSpPr>
          <a:xfrm>
            <a:off x="1576483" y="1879408"/>
            <a:ext cx="2430816" cy="3993620"/>
            <a:chOff x="1712783" y="1821882"/>
            <a:chExt cx="2787663" cy="339553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C195221-284E-491C-B583-DA1CB8DABD85}"/>
                </a:ext>
              </a:extLst>
            </p:cNvPr>
            <p:cNvSpPr/>
            <p:nvPr/>
          </p:nvSpPr>
          <p:spPr>
            <a:xfrm>
              <a:off x="2192485" y="1841747"/>
              <a:ext cx="2097842" cy="2903393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AF799EA-3F66-41E1-B5AE-D0861763C036}"/>
                </a:ext>
              </a:extLst>
            </p:cNvPr>
            <p:cNvCxnSpPr>
              <a:cxnSpLocks/>
            </p:cNvCxnSpPr>
            <p:nvPr/>
          </p:nvCxnSpPr>
          <p:spPr>
            <a:xfrm>
              <a:off x="2187235" y="4015929"/>
              <a:ext cx="210309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5F35D3E-42FF-4F51-A39C-D72934A2D0B5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3291202"/>
              <a:ext cx="20871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3D812E9-498F-4AB2-AB90-36E6009EC15D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2566475"/>
              <a:ext cx="209784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8545A21-1D69-49B3-ACAE-3B071B302054}"/>
                </a:ext>
              </a:extLst>
            </p:cNvPr>
            <p:cNvSpPr/>
            <p:nvPr/>
          </p:nvSpPr>
          <p:spPr>
            <a:xfrm>
              <a:off x="1712783" y="4779689"/>
              <a:ext cx="2787663" cy="437723"/>
            </a:xfrm>
            <a:prstGeom prst="rect">
              <a:avLst/>
            </a:prstGeom>
            <a:pattFill prst="wdUpDiag">
              <a:fgClr>
                <a:srgbClr val="DBDBDD"/>
              </a:fgClr>
              <a:bgClr>
                <a:srgbClr val="F7F7F7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5BBB0BD-F9EA-465B-ABF3-F3DC014196A3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63" y="1821882"/>
              <a:ext cx="2178586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2A1A74F-E409-49E6-AC8B-941E6C95631C}"/>
                </a:ext>
              </a:extLst>
            </p:cNvPr>
            <p:cNvCxnSpPr>
              <a:cxnSpLocks/>
            </p:cNvCxnSpPr>
            <p:nvPr/>
          </p:nvCxnSpPr>
          <p:spPr>
            <a:xfrm>
              <a:off x="1712783" y="4762219"/>
              <a:ext cx="2787663" cy="0"/>
            </a:xfrm>
            <a:prstGeom prst="line">
              <a:avLst/>
            </a:prstGeom>
            <a:noFill/>
            <a:ln w="57150" cap="flat" cmpd="sng" algn="ctr">
              <a:solidFill>
                <a:srgbClr val="908E78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125F483-6860-4143-9A16-D37A45832AE3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0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EC395F-BBFD-4518-895A-B62466667698}"/>
                </a:ext>
              </a:extLst>
            </p:cNvPr>
            <p:cNvCxnSpPr>
              <a:cxnSpLocks/>
            </p:cNvCxnSpPr>
            <p:nvPr/>
          </p:nvCxnSpPr>
          <p:spPr>
            <a:xfrm>
              <a:off x="351017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45D2AEF-63A7-49D4-9EA7-4D5BD9111B90}"/>
                </a:ext>
              </a:extLst>
            </p:cNvPr>
            <p:cNvGrpSpPr/>
            <p:nvPr/>
          </p:nvGrpSpPr>
          <p:grpSpPr>
            <a:xfrm>
              <a:off x="2612956" y="2303551"/>
              <a:ext cx="336925" cy="266885"/>
              <a:chOff x="3332315" y="4205530"/>
              <a:chExt cx="793031" cy="464112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643CACF2-BB51-407A-9601-C7DD9E31CEDF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6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336016C3-B902-4422-A67F-B73ACCC689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16AC3EA-8FBB-4679-BC73-4F880B7F12F8}"/>
                </a:ext>
              </a:extLst>
            </p:cNvPr>
            <p:cNvGrpSpPr/>
            <p:nvPr/>
          </p:nvGrpSpPr>
          <p:grpSpPr>
            <a:xfrm>
              <a:off x="3656235" y="1952631"/>
              <a:ext cx="196207" cy="254589"/>
              <a:chOff x="7855538" y="5613352"/>
              <a:chExt cx="770963" cy="774001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660B133D-58C2-4DB2-A3C6-FCE10CDD38E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6BBD6158-F3C4-491F-A45D-50A361AA93C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45407D6E-364A-464E-8ADD-5C38E3B5864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7239CE6E-A25C-4F8F-AEAC-71C7258057D6}"/>
                  </a:ext>
                </a:extLst>
              </p:cNvPr>
              <p:cNvCxnSpPr>
                <a:stCxn id="110" idx="0"/>
                <a:endCxn id="11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E440E2A7-2EC0-492C-A642-26693C19CC03}"/>
                  </a:ext>
                </a:extLst>
              </p:cNvPr>
              <p:cNvCxnSpPr>
                <a:cxnSpLocks/>
                <a:stCxn id="110" idx="1"/>
                <a:endCxn id="11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1F12CA7-B4D5-4215-84B7-E64D902424C5}"/>
                </a:ext>
              </a:extLst>
            </p:cNvPr>
            <p:cNvGrpSpPr/>
            <p:nvPr/>
          </p:nvGrpSpPr>
          <p:grpSpPr>
            <a:xfrm>
              <a:off x="3952545" y="1952631"/>
              <a:ext cx="196207" cy="254589"/>
              <a:chOff x="7855538" y="5613352"/>
              <a:chExt cx="770963" cy="774001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F06F7FF8-8531-4282-B2C8-2DBEAE64E23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60BEF658-B4A3-4110-9C88-BDA99AF404BF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745E63A-2B9A-4D76-853D-748024602C1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A61044E8-DC26-4494-AF20-39B30B121F45}"/>
                  </a:ext>
                </a:extLst>
              </p:cNvPr>
              <p:cNvCxnSpPr>
                <a:stCxn id="105" idx="0"/>
                <a:endCxn id="10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05068C18-E125-484A-854C-3D94EF42E9EB}"/>
                  </a:ext>
                </a:extLst>
              </p:cNvPr>
              <p:cNvCxnSpPr>
                <a:cxnSpLocks/>
                <a:stCxn id="105" idx="1"/>
                <a:endCxn id="10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6363F2D-30B6-4C34-B5F9-6F738341C235}"/>
                </a:ext>
              </a:extLst>
            </p:cNvPr>
            <p:cNvGrpSpPr/>
            <p:nvPr/>
          </p:nvGrpSpPr>
          <p:grpSpPr>
            <a:xfrm>
              <a:off x="3656235" y="2669446"/>
              <a:ext cx="196207" cy="254589"/>
              <a:chOff x="7855538" y="5613352"/>
              <a:chExt cx="770963" cy="774001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F65FB11A-FF6D-46F8-9DF5-64BECDDBFD5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8D08258B-2C2F-4D62-BB7F-2E58BAF5E63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01DAFD33-AC68-49F8-8405-DAB9B162300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B3AA531B-33F6-41A2-98A0-5BB9AD102FA4}"/>
                  </a:ext>
                </a:extLst>
              </p:cNvPr>
              <p:cNvCxnSpPr>
                <a:stCxn id="100" idx="0"/>
                <a:endCxn id="10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6DA29621-BE02-4D40-BEBB-A66E4A23551C}"/>
                  </a:ext>
                </a:extLst>
              </p:cNvPr>
              <p:cNvCxnSpPr>
                <a:cxnSpLocks/>
                <a:stCxn id="100" idx="1"/>
                <a:endCxn id="10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DC931F4-29FC-4DBD-8E49-D2A8EA1B3CCF}"/>
                </a:ext>
              </a:extLst>
            </p:cNvPr>
            <p:cNvGrpSpPr/>
            <p:nvPr/>
          </p:nvGrpSpPr>
          <p:grpSpPr>
            <a:xfrm>
              <a:off x="3952545" y="2669446"/>
              <a:ext cx="196207" cy="254589"/>
              <a:chOff x="7855538" y="5613352"/>
              <a:chExt cx="770963" cy="774001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28589D0-D9FD-4D91-B475-C7244679037F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06DF22A8-67E0-43F9-B0F6-960A424C0FE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809A4787-DF2E-40A5-9681-FAB60D75888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7F820C1D-A566-4F55-ABC7-8C9C918B0735}"/>
                  </a:ext>
                </a:extLst>
              </p:cNvPr>
              <p:cNvCxnSpPr>
                <a:stCxn id="95" idx="0"/>
                <a:endCxn id="9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7583AE3B-FD6E-4DD6-ACAD-5C6ED614CD20}"/>
                  </a:ext>
                </a:extLst>
              </p:cNvPr>
              <p:cNvCxnSpPr>
                <a:cxnSpLocks/>
                <a:stCxn id="95" idx="1"/>
                <a:endCxn id="9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49921AA-0A0D-4177-A400-723D1B0B695B}"/>
                </a:ext>
              </a:extLst>
            </p:cNvPr>
            <p:cNvGrpSpPr/>
            <p:nvPr/>
          </p:nvGrpSpPr>
          <p:grpSpPr>
            <a:xfrm>
              <a:off x="3656235" y="3391418"/>
              <a:ext cx="196207" cy="254589"/>
              <a:chOff x="7855538" y="5613352"/>
              <a:chExt cx="770963" cy="774001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BEC3C4F3-20A3-4396-A862-26CEA2E791E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47246D59-8134-4457-B84C-C7A337D5E633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AA3B1D00-E4BB-4B70-A4B6-D79178A54B7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F18AB23C-7CB9-4F42-97DA-273BA8A1BA7A}"/>
                  </a:ext>
                </a:extLst>
              </p:cNvPr>
              <p:cNvCxnSpPr>
                <a:stCxn id="90" idx="0"/>
                <a:endCxn id="9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D2A372DA-A20E-4D55-A327-00A25C7D4D96}"/>
                  </a:ext>
                </a:extLst>
              </p:cNvPr>
              <p:cNvCxnSpPr>
                <a:cxnSpLocks/>
                <a:stCxn id="90" idx="1"/>
                <a:endCxn id="9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1E7EED-9950-4971-BB74-304278B839EE}"/>
                </a:ext>
              </a:extLst>
            </p:cNvPr>
            <p:cNvGrpSpPr/>
            <p:nvPr/>
          </p:nvGrpSpPr>
          <p:grpSpPr>
            <a:xfrm>
              <a:off x="3952545" y="3391418"/>
              <a:ext cx="196207" cy="254589"/>
              <a:chOff x="7855538" y="5613352"/>
              <a:chExt cx="770963" cy="774001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2FD89F76-5286-4BAA-A101-F0C7E47E834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722AAF10-1290-4738-BA7E-D50AED0DC97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8DA5FA34-2A76-44DC-AB8F-F9E7E62C91E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758603D0-1C7B-4F75-9F86-4725868E60EA}"/>
                  </a:ext>
                </a:extLst>
              </p:cNvPr>
              <p:cNvCxnSpPr>
                <a:stCxn id="85" idx="0"/>
                <a:endCxn id="8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F14B16C7-28EE-45E9-9E65-88B7557B313D}"/>
                  </a:ext>
                </a:extLst>
              </p:cNvPr>
              <p:cNvCxnSpPr>
                <a:cxnSpLocks/>
                <a:stCxn id="85" idx="1"/>
                <a:endCxn id="8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74FAEB0-4909-436B-AF2B-0BF5CC21B566}"/>
                </a:ext>
              </a:extLst>
            </p:cNvPr>
            <p:cNvGrpSpPr/>
            <p:nvPr/>
          </p:nvGrpSpPr>
          <p:grpSpPr>
            <a:xfrm>
              <a:off x="2327238" y="1952631"/>
              <a:ext cx="196207" cy="254589"/>
              <a:chOff x="7855538" y="5613352"/>
              <a:chExt cx="770963" cy="774001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FC8F24F-596B-4103-9955-0F8B46A44C3D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92203C8D-21A9-4DFA-9874-714F757E579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022FCF7-334B-415B-B06D-05ECCC25E13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56CCDF45-4910-47A7-BB2D-D4E1FC72FEA5}"/>
                  </a:ext>
                </a:extLst>
              </p:cNvPr>
              <p:cNvCxnSpPr>
                <a:stCxn id="80" idx="0"/>
                <a:endCxn id="8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EC5A90C0-D49B-44A4-A682-E6EFCD09B236}"/>
                  </a:ext>
                </a:extLst>
              </p:cNvPr>
              <p:cNvCxnSpPr>
                <a:cxnSpLocks/>
                <a:stCxn id="80" idx="1"/>
                <a:endCxn id="8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AB7ADC2-734B-4EDF-975A-8645AEA769BD}"/>
                </a:ext>
              </a:extLst>
            </p:cNvPr>
            <p:cNvGrpSpPr/>
            <p:nvPr/>
          </p:nvGrpSpPr>
          <p:grpSpPr>
            <a:xfrm>
              <a:off x="2623547" y="1952631"/>
              <a:ext cx="196207" cy="254589"/>
              <a:chOff x="7855538" y="5613352"/>
              <a:chExt cx="770963" cy="774001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B91C4637-0680-45D6-B954-C061F916318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9870B065-557A-4354-ADBA-82D4954F1679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777854D7-B349-4594-ADF1-9B3E2DF55D8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CE2E44FB-5BA4-4667-A2E8-6F5FFBCE2D45}"/>
                  </a:ext>
                </a:extLst>
              </p:cNvPr>
              <p:cNvCxnSpPr>
                <a:stCxn id="75" idx="0"/>
                <a:endCxn id="7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7B72FEC5-D607-43BC-97F4-11E388418576}"/>
                  </a:ext>
                </a:extLst>
              </p:cNvPr>
              <p:cNvCxnSpPr>
                <a:cxnSpLocks/>
                <a:stCxn id="75" idx="1"/>
                <a:endCxn id="7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5FAAA8B-C6AA-44F3-B420-F2FED75352CD}"/>
                </a:ext>
              </a:extLst>
            </p:cNvPr>
            <p:cNvGrpSpPr/>
            <p:nvPr/>
          </p:nvGrpSpPr>
          <p:grpSpPr>
            <a:xfrm>
              <a:off x="2327238" y="2669446"/>
              <a:ext cx="196207" cy="254589"/>
              <a:chOff x="7855538" y="5613352"/>
              <a:chExt cx="770963" cy="774001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E59E44D5-D4DA-4CFC-B89A-51EE3F03976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AABE0A2-29CF-4F0F-A30E-8AE1F648B42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24BF8BC-649E-48E5-B4B0-FFF5E8A5143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04E2B08B-27DA-4D26-94D3-E5673AC1D05A}"/>
                  </a:ext>
                </a:extLst>
              </p:cNvPr>
              <p:cNvCxnSpPr>
                <a:stCxn id="70" idx="0"/>
                <a:endCxn id="7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83021188-1FB0-4E00-8753-06BC76C0D3A4}"/>
                  </a:ext>
                </a:extLst>
              </p:cNvPr>
              <p:cNvCxnSpPr>
                <a:cxnSpLocks/>
                <a:stCxn id="70" idx="1"/>
                <a:endCxn id="7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65A601B-87FB-4F8B-94AE-3C879FDA47D6}"/>
                </a:ext>
              </a:extLst>
            </p:cNvPr>
            <p:cNvGrpSpPr/>
            <p:nvPr/>
          </p:nvGrpSpPr>
          <p:grpSpPr>
            <a:xfrm>
              <a:off x="2623547" y="2669446"/>
              <a:ext cx="196207" cy="254589"/>
              <a:chOff x="7855538" y="5613352"/>
              <a:chExt cx="770963" cy="774001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F5CA9A8-A242-4EF2-8234-6966297FF3AB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E3EFA1DB-5437-42D0-AD32-A46CEAEFA28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BB59C15A-858B-4CAB-ADA5-2433712EE3D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7074D61-7FEC-44D3-A77A-4565CF28A786}"/>
                  </a:ext>
                </a:extLst>
              </p:cNvPr>
              <p:cNvCxnSpPr>
                <a:stCxn id="65" idx="0"/>
                <a:endCxn id="6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CB7DB8F9-E006-4426-BB6C-4993E1183D15}"/>
                  </a:ext>
                </a:extLst>
              </p:cNvPr>
              <p:cNvCxnSpPr>
                <a:cxnSpLocks/>
                <a:stCxn id="65" idx="1"/>
                <a:endCxn id="6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AFC1DAB-75C5-45C8-AEC5-94E9F9E10B1B}"/>
                </a:ext>
              </a:extLst>
            </p:cNvPr>
            <p:cNvGrpSpPr/>
            <p:nvPr/>
          </p:nvGrpSpPr>
          <p:grpSpPr>
            <a:xfrm>
              <a:off x="2327238" y="3391418"/>
              <a:ext cx="196207" cy="254589"/>
              <a:chOff x="7855538" y="5613352"/>
              <a:chExt cx="770963" cy="774001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C94ECA42-248F-4238-B3CA-50769201E5BA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78839840-15F8-4AF5-A431-CA3DB279C92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5A414CB-56EC-43E2-A3B6-70ECE06F9380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7602930-8F65-45EC-B88C-28FC9169FCBA}"/>
                  </a:ext>
                </a:extLst>
              </p:cNvPr>
              <p:cNvCxnSpPr>
                <a:stCxn id="60" idx="0"/>
                <a:endCxn id="6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CC433F53-5026-4849-93F5-F999E355292B}"/>
                  </a:ext>
                </a:extLst>
              </p:cNvPr>
              <p:cNvCxnSpPr>
                <a:cxnSpLocks/>
                <a:stCxn id="60" idx="1"/>
                <a:endCxn id="6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4B40CBF-2ADC-468E-AFC1-023278458940}"/>
                </a:ext>
              </a:extLst>
            </p:cNvPr>
            <p:cNvGrpSpPr/>
            <p:nvPr/>
          </p:nvGrpSpPr>
          <p:grpSpPr>
            <a:xfrm>
              <a:off x="2623547" y="3391418"/>
              <a:ext cx="196207" cy="254589"/>
              <a:chOff x="7855538" y="5613352"/>
              <a:chExt cx="770963" cy="774001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AD66310-D058-4776-B2B8-D0DF781802C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7D935C1B-DE40-4CB2-843A-A0E0CB887249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F6BEFCA6-D66B-44C8-AE4C-79F93D7B175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E24C647C-9E8E-4343-A83C-E48392426DD7}"/>
                  </a:ext>
                </a:extLst>
              </p:cNvPr>
              <p:cNvCxnSpPr>
                <a:stCxn id="55" idx="0"/>
                <a:endCxn id="5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27E76B76-42F0-48A9-8E41-1240B06A7354}"/>
                  </a:ext>
                </a:extLst>
              </p:cNvPr>
              <p:cNvCxnSpPr>
                <a:cxnSpLocks/>
                <a:stCxn id="55" idx="1"/>
                <a:endCxn id="5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A159F5B-AFC8-432D-8E37-00EFF6A98030}"/>
                </a:ext>
              </a:extLst>
            </p:cNvPr>
            <p:cNvGrpSpPr/>
            <p:nvPr/>
          </p:nvGrpSpPr>
          <p:grpSpPr>
            <a:xfrm>
              <a:off x="2327238" y="4113388"/>
              <a:ext cx="196207" cy="254589"/>
              <a:chOff x="7855538" y="5613352"/>
              <a:chExt cx="770963" cy="774001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9643C75E-DD2A-4256-8304-9EC67786418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2146542-65ED-4789-8A11-25D2B01A0FA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7F5E8A8-4FD5-4F5C-A9F0-32571DCAE1FC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981F9B75-978A-41CE-960D-C80870944671}"/>
                  </a:ext>
                </a:extLst>
              </p:cNvPr>
              <p:cNvCxnSpPr>
                <a:stCxn id="50" idx="0"/>
                <a:endCxn id="5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207C9F5-9B3E-491A-BA28-DF80D736F9E5}"/>
                  </a:ext>
                </a:extLst>
              </p:cNvPr>
              <p:cNvCxnSpPr>
                <a:cxnSpLocks/>
                <a:stCxn id="50" idx="1"/>
                <a:endCxn id="5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6F57489-DEA7-4D51-8BDB-00FD05C84FC9}"/>
                </a:ext>
              </a:extLst>
            </p:cNvPr>
            <p:cNvGrpSpPr/>
            <p:nvPr/>
          </p:nvGrpSpPr>
          <p:grpSpPr>
            <a:xfrm>
              <a:off x="2623547" y="4113388"/>
              <a:ext cx="196207" cy="254589"/>
              <a:chOff x="7855538" y="5613352"/>
              <a:chExt cx="770963" cy="774001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E880B8A-742C-43EB-A27F-E10D82A04AA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A9C2837-0781-4690-B0E5-899CF57B7DA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6E6F7B-0A9F-4AFD-ACC9-662944DE9CE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D46BBA6D-E0A9-430B-8D28-6762C2E99D8D}"/>
                  </a:ext>
                </a:extLst>
              </p:cNvPr>
              <p:cNvCxnSpPr>
                <a:stCxn id="45" idx="0"/>
                <a:endCxn id="4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2147C02A-24D8-44F0-BB48-892C931F8180}"/>
                  </a:ext>
                </a:extLst>
              </p:cNvPr>
              <p:cNvCxnSpPr>
                <a:cxnSpLocks/>
                <a:stCxn id="45" idx="1"/>
                <a:endCxn id="4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BE973D9-0D2D-4662-9845-9025DCE9D7C1}"/>
                </a:ext>
              </a:extLst>
            </p:cNvPr>
            <p:cNvGrpSpPr/>
            <p:nvPr/>
          </p:nvGrpSpPr>
          <p:grpSpPr>
            <a:xfrm>
              <a:off x="2612956" y="3030803"/>
              <a:ext cx="336925" cy="266885"/>
              <a:chOff x="3332315" y="4205530"/>
              <a:chExt cx="793031" cy="464112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6922443-7F81-48D9-81E3-3C02584CFA31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4D68118C-03EB-44F6-9659-137643C2E3B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E32E55E-EB20-4E10-A716-87ABB9A9905A}"/>
                </a:ext>
              </a:extLst>
            </p:cNvPr>
            <p:cNvGrpSpPr/>
            <p:nvPr/>
          </p:nvGrpSpPr>
          <p:grpSpPr>
            <a:xfrm>
              <a:off x="2616765" y="3752900"/>
              <a:ext cx="336925" cy="266885"/>
              <a:chOff x="3332315" y="4205530"/>
              <a:chExt cx="793031" cy="464112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A04BA2B-6A39-4DB5-A5AB-9326527178EA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2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E98C2374-E61F-46E1-A69B-F1A7D37719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7B5C299-0948-474E-A221-2C7EFAB41B64}"/>
                </a:ext>
              </a:extLst>
            </p:cNvPr>
            <p:cNvSpPr/>
            <p:nvPr/>
          </p:nvSpPr>
          <p:spPr>
            <a:xfrm rot="16200000">
              <a:off x="2672563" y="4431350"/>
              <a:ext cx="233673" cy="320963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1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F676B99E-16F3-4147-861F-09CEF9B4A5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2956" y="4539789"/>
              <a:ext cx="149310" cy="2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8CBB33A-2A7F-4C03-B23E-E24424F16E22}"/>
                </a:ext>
              </a:extLst>
            </p:cNvPr>
            <p:cNvGrpSpPr/>
            <p:nvPr/>
          </p:nvGrpSpPr>
          <p:grpSpPr>
            <a:xfrm>
              <a:off x="3535353" y="2303551"/>
              <a:ext cx="342828" cy="266885"/>
              <a:chOff x="3369886" y="4205530"/>
              <a:chExt cx="806925" cy="464112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E226FA9-3060-4AA4-AC4D-C0FEC4AE8BBD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0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FBE6E0F0-9B55-4F29-9A53-FCBA05AFAA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8F738DD-C190-425C-9483-DD846ED7FB62}"/>
                </a:ext>
              </a:extLst>
            </p:cNvPr>
            <p:cNvGrpSpPr/>
            <p:nvPr/>
          </p:nvGrpSpPr>
          <p:grpSpPr>
            <a:xfrm>
              <a:off x="3535353" y="3025085"/>
              <a:ext cx="342828" cy="266885"/>
              <a:chOff x="3369886" y="4205530"/>
              <a:chExt cx="806925" cy="464112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F39BD73-F45B-4C62-91E1-5FDE4DEAB82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8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4F12F68E-411C-494C-BFD7-A4B6AE3061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E3EE134-0845-4BC5-ACB4-904FFC3B3E3E}"/>
                </a:ext>
              </a:extLst>
            </p:cNvPr>
            <p:cNvGrpSpPr/>
            <p:nvPr/>
          </p:nvGrpSpPr>
          <p:grpSpPr>
            <a:xfrm>
              <a:off x="3535353" y="3746618"/>
              <a:ext cx="342828" cy="266885"/>
              <a:chOff x="3369886" y="4205530"/>
              <a:chExt cx="806925" cy="464112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6869FDEC-A479-484A-AE69-C95D636EEB84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6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3504D92E-E9E1-481A-BEFC-088F59BE40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7" name="Rectangle 116">
            <a:extLst>
              <a:ext uri="{FF2B5EF4-FFF2-40B4-BE49-F238E27FC236}">
                <a16:creationId xmlns:a16="http://schemas.microsoft.com/office/drawing/2014/main" id="{9B75A146-21E2-42F9-9444-FC4BF7784B21}"/>
              </a:ext>
            </a:extLst>
          </p:cNvPr>
          <p:cNvSpPr/>
          <p:nvPr/>
        </p:nvSpPr>
        <p:spPr>
          <a:xfrm>
            <a:off x="3280670" y="4722995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2844266F-0A6B-43B9-A0BE-AEE77BF57B0F}"/>
              </a:ext>
            </a:extLst>
          </p:cNvPr>
          <p:cNvSpPr/>
          <p:nvPr/>
        </p:nvSpPr>
        <p:spPr>
          <a:xfrm rot="5400000">
            <a:off x="3285370" y="4314790"/>
            <a:ext cx="71698" cy="7588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1BC14068-6CC7-4AFB-BAB6-F818E094BDA6}"/>
              </a:ext>
            </a:extLst>
          </p:cNvPr>
          <p:cNvSpPr/>
          <p:nvPr/>
        </p:nvSpPr>
        <p:spPr>
          <a:xfrm>
            <a:off x="2699809" y="4605800"/>
            <a:ext cx="1124066" cy="74302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AC023F08-0467-493D-8EBB-C8E452DAB0E2}"/>
              </a:ext>
            </a:extLst>
          </p:cNvPr>
          <p:cNvSpPr/>
          <p:nvPr/>
        </p:nvSpPr>
        <p:spPr>
          <a:xfrm>
            <a:off x="2912674" y="2026685"/>
            <a:ext cx="63485" cy="2703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2CE25D5-7F27-4058-A035-0A51356EEAE9}"/>
              </a:ext>
            </a:extLst>
          </p:cNvPr>
          <p:cNvSpPr/>
          <p:nvPr/>
        </p:nvSpPr>
        <p:spPr>
          <a:xfrm rot="5400000">
            <a:off x="2908503" y="2224143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39E80EE6-C479-481B-98DB-91E29A0B81DA}"/>
              </a:ext>
            </a:extLst>
          </p:cNvPr>
          <p:cNvGrpSpPr/>
          <p:nvPr/>
        </p:nvGrpSpPr>
        <p:grpSpPr>
          <a:xfrm>
            <a:off x="2292553" y="1985049"/>
            <a:ext cx="1262082" cy="106778"/>
            <a:chOff x="4199479" y="1661874"/>
            <a:chExt cx="1117185" cy="91438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DA00CDD-17E9-44CF-A42B-32641AC1D0CB}"/>
                </a:ext>
              </a:extLst>
            </p:cNvPr>
            <p:cNvSpPr/>
            <p:nvPr/>
          </p:nvSpPr>
          <p:spPr>
            <a:xfrm rot="5400000">
              <a:off x="4735212" y="1126141"/>
              <a:ext cx="45719" cy="11171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Trapezoid 123">
              <a:extLst>
                <a:ext uri="{FF2B5EF4-FFF2-40B4-BE49-F238E27FC236}">
                  <a16:creationId xmlns:a16="http://schemas.microsoft.com/office/drawing/2014/main" id="{54958083-74D1-45BC-8DC6-803D16754D28}"/>
                </a:ext>
              </a:extLst>
            </p:cNvPr>
            <p:cNvSpPr/>
            <p:nvPr/>
          </p:nvSpPr>
          <p:spPr>
            <a:xfrm flipV="1">
              <a:off x="419948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rapezoid 124">
              <a:extLst>
                <a:ext uri="{FF2B5EF4-FFF2-40B4-BE49-F238E27FC236}">
                  <a16:creationId xmlns:a16="http://schemas.microsoft.com/office/drawing/2014/main" id="{354F6176-ED51-46D2-B7E4-02A8E6B55D02}"/>
                </a:ext>
              </a:extLst>
            </p:cNvPr>
            <p:cNvSpPr/>
            <p:nvPr/>
          </p:nvSpPr>
          <p:spPr>
            <a:xfrm flipV="1">
              <a:off x="522025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6" name="Picture 125">
            <a:extLst>
              <a:ext uri="{FF2B5EF4-FFF2-40B4-BE49-F238E27FC236}">
                <a16:creationId xmlns:a16="http://schemas.microsoft.com/office/drawing/2014/main" id="{87E4BE0F-F7FC-42FB-AFBB-A903E0A59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71205" y="3817927"/>
            <a:ext cx="278677" cy="227303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EB9286D-B9FD-45B8-92E8-266A2452A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24868" y="3823690"/>
            <a:ext cx="278677" cy="22730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8953FF3-2B7B-46B1-B530-3ECD15556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66389" y="3024005"/>
            <a:ext cx="278677" cy="22730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BFAB4524-E5C1-4C40-8DD6-E9E73F15E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03827" y="3014887"/>
            <a:ext cx="278677" cy="227303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A3DAF074-AF91-4D66-B563-28C2BEF06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166895" y="2113604"/>
            <a:ext cx="278677" cy="22730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E7549931-1AE7-4AD8-A517-0EA6CFC40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325135" y="2121727"/>
            <a:ext cx="278677" cy="227303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0DDB2D66-15A0-4CA8-8AF6-2243D61FCB8A}"/>
              </a:ext>
            </a:extLst>
          </p:cNvPr>
          <p:cNvGrpSpPr/>
          <p:nvPr/>
        </p:nvGrpSpPr>
        <p:grpSpPr>
          <a:xfrm>
            <a:off x="2887608" y="2045309"/>
            <a:ext cx="131861" cy="268066"/>
            <a:chOff x="4928242" y="2345087"/>
            <a:chExt cx="116722" cy="229555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06FDE50-ED8C-4293-B35F-64088AC39DC5}"/>
                </a:ext>
              </a:extLst>
            </p:cNvPr>
            <p:cNvSpPr/>
            <p:nvPr/>
          </p:nvSpPr>
          <p:spPr>
            <a:xfrm>
              <a:off x="4928242" y="2345087"/>
              <a:ext cx="116722" cy="2295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4038E1A-6116-4D4B-8216-5C081C2C7AC6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38078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CDA05C1B-9BFD-4512-9B1A-7DF48EAF220D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1507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DFF88535-E4F4-4B64-B253-89CECEB0648B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4851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DC00078E-316B-47C9-93AC-230105F0D890}"/>
                </a:ext>
              </a:extLst>
            </p:cNvPr>
            <p:cNvSpPr/>
            <p:nvPr/>
          </p:nvSpPr>
          <p:spPr>
            <a:xfrm>
              <a:off x="4948664" y="2476743"/>
              <a:ext cx="72051" cy="80125"/>
            </a:xfrm>
            <a:prstGeom prst="rect">
              <a:avLst/>
            </a:prstGeom>
            <a:noFill/>
            <a:ln w="952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Trapezoid 137">
            <a:extLst>
              <a:ext uri="{FF2B5EF4-FFF2-40B4-BE49-F238E27FC236}">
                <a16:creationId xmlns:a16="http://schemas.microsoft.com/office/drawing/2014/main" id="{1E74A41E-98D5-486F-AFEE-BF54AAAE801E}"/>
              </a:ext>
            </a:extLst>
          </p:cNvPr>
          <p:cNvSpPr/>
          <p:nvPr/>
        </p:nvSpPr>
        <p:spPr>
          <a:xfrm flipV="1">
            <a:off x="3122243" y="2038438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Trapezoid 138">
            <a:extLst>
              <a:ext uri="{FF2B5EF4-FFF2-40B4-BE49-F238E27FC236}">
                <a16:creationId xmlns:a16="http://schemas.microsoft.com/office/drawing/2014/main" id="{6B60C350-EA56-4322-A685-6551A913B251}"/>
              </a:ext>
            </a:extLst>
          </p:cNvPr>
          <p:cNvSpPr/>
          <p:nvPr/>
        </p:nvSpPr>
        <p:spPr>
          <a:xfrm flipV="1">
            <a:off x="2618295" y="2032781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08BD6291-DBC7-4C06-8A17-35B7AFCBE2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2751672" y="4838835"/>
            <a:ext cx="341289" cy="56587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832C71C0-7A55-4950-BFB0-DF115F31A0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2543" y="3712202"/>
            <a:ext cx="230174" cy="99159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709496C2-5CFB-443E-AA32-FCFFFA729A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51554" y="3712637"/>
            <a:ext cx="230174" cy="99159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4E74B195-B7D3-4495-8672-B82B12704F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409747" y="3712637"/>
            <a:ext cx="230174" cy="99159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94A175BC-C506-4490-94D2-AE2D928E0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1054" y="3826581"/>
            <a:ext cx="278677" cy="227303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7C91199D-B203-45F9-B051-43809545AB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1379" y="2881444"/>
            <a:ext cx="230174" cy="99159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1FE23F51-F98E-442B-8979-98F508C40D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35895" y="2881879"/>
            <a:ext cx="230174" cy="99159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92BCB286-9341-4310-9A67-AC839CDD67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394088" y="2881879"/>
            <a:ext cx="230174" cy="99159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682F458B-DC76-445E-92A9-3E53E762E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8291" y="3020694"/>
            <a:ext cx="278677" cy="227303"/>
          </a:xfrm>
          <a:prstGeom prst="rect">
            <a:avLst/>
          </a:prstGeom>
        </p:spPr>
      </p:pic>
      <p:sp>
        <p:nvSpPr>
          <p:cNvPr id="149" name="Rectangle 148">
            <a:extLst>
              <a:ext uri="{FF2B5EF4-FFF2-40B4-BE49-F238E27FC236}">
                <a16:creationId xmlns:a16="http://schemas.microsoft.com/office/drawing/2014/main" id="{C15445A0-EEEF-4945-8BF9-149D46F2DA07}"/>
              </a:ext>
            </a:extLst>
          </p:cNvPr>
          <p:cNvSpPr/>
          <p:nvPr/>
        </p:nvSpPr>
        <p:spPr>
          <a:xfrm rot="5400000">
            <a:off x="2906298" y="3060000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0" name="Picture 149">
            <a:extLst>
              <a:ext uri="{FF2B5EF4-FFF2-40B4-BE49-F238E27FC236}">
                <a16:creationId xmlns:a16="http://schemas.microsoft.com/office/drawing/2014/main" id="{D3193823-CFC9-469D-A423-01DF017A9E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124039" y="4833049"/>
            <a:ext cx="341289" cy="565877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9A4C408C-B6FE-4791-98A1-28038725CA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482273" y="4833049"/>
            <a:ext cx="341289" cy="565877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:a16="http://schemas.microsoft.com/office/drawing/2014/main" id="{4578F1F3-F936-4345-933C-63795306A486}"/>
              </a:ext>
            </a:extLst>
          </p:cNvPr>
          <p:cNvSpPr/>
          <p:nvPr/>
        </p:nvSpPr>
        <p:spPr>
          <a:xfrm>
            <a:off x="3640473" y="4722995"/>
            <a:ext cx="51649" cy="1574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18FA7D59-689C-40C3-A023-335F152398B8}"/>
              </a:ext>
            </a:extLst>
          </p:cNvPr>
          <p:cNvSpPr/>
          <p:nvPr/>
        </p:nvSpPr>
        <p:spPr>
          <a:xfrm>
            <a:off x="2914477" y="4728652"/>
            <a:ext cx="51649" cy="1468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EA64405-AD90-4778-9C2B-CC62217267D0}"/>
              </a:ext>
            </a:extLst>
          </p:cNvPr>
          <p:cNvSpPr/>
          <p:nvPr/>
        </p:nvSpPr>
        <p:spPr>
          <a:xfrm>
            <a:off x="3617439" y="5715547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2790AB3-923D-4E51-9A47-4EF40D4FF5C0}"/>
              </a:ext>
            </a:extLst>
          </p:cNvPr>
          <p:cNvSpPr/>
          <p:nvPr/>
        </p:nvSpPr>
        <p:spPr>
          <a:xfrm>
            <a:off x="1657276" y="5457198"/>
            <a:ext cx="1209374" cy="6099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D5609E59-B251-4651-86CC-2471198814E2}"/>
              </a:ext>
            </a:extLst>
          </p:cNvPr>
          <p:cNvSpPr/>
          <p:nvPr/>
        </p:nvSpPr>
        <p:spPr>
          <a:xfrm>
            <a:off x="1657276" y="5594504"/>
            <a:ext cx="1594575" cy="645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E2F61E37-398C-417E-B745-9985B5BF0979}"/>
              </a:ext>
            </a:extLst>
          </p:cNvPr>
          <p:cNvSpPr/>
          <p:nvPr/>
        </p:nvSpPr>
        <p:spPr>
          <a:xfrm>
            <a:off x="1657276" y="5742244"/>
            <a:ext cx="1952240" cy="5451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EDBCEF24-48C1-4592-BBAA-71C8BC141589}"/>
              </a:ext>
            </a:extLst>
          </p:cNvPr>
          <p:cNvCxnSpPr>
            <a:cxnSpLocks/>
          </p:cNvCxnSpPr>
          <p:nvPr/>
        </p:nvCxnSpPr>
        <p:spPr>
          <a:xfrm>
            <a:off x="1882519" y="4354256"/>
            <a:ext cx="817290" cy="2515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ight Brace 158">
            <a:extLst>
              <a:ext uri="{FF2B5EF4-FFF2-40B4-BE49-F238E27FC236}">
                <a16:creationId xmlns:a16="http://schemas.microsoft.com/office/drawing/2014/main" id="{9AB4CCE6-5747-4279-A4A9-D96CED97EDAF}"/>
              </a:ext>
            </a:extLst>
          </p:cNvPr>
          <p:cNvSpPr/>
          <p:nvPr/>
        </p:nvSpPr>
        <p:spPr>
          <a:xfrm>
            <a:off x="3936338" y="2026685"/>
            <a:ext cx="86626" cy="21238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Left Brace 164">
            <a:extLst>
              <a:ext uri="{FF2B5EF4-FFF2-40B4-BE49-F238E27FC236}">
                <a16:creationId xmlns:a16="http://schemas.microsoft.com/office/drawing/2014/main" id="{D12C0539-7BD5-4CE0-87DF-0DC7542C405E}"/>
              </a:ext>
            </a:extLst>
          </p:cNvPr>
          <p:cNvSpPr/>
          <p:nvPr/>
        </p:nvSpPr>
        <p:spPr>
          <a:xfrm>
            <a:off x="1462866" y="5172735"/>
            <a:ext cx="75775" cy="901232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0C6684C1-ABF5-4E00-9600-0640D248DEC5}"/>
              </a:ext>
            </a:extLst>
          </p:cNvPr>
          <p:cNvSpPr txBox="1"/>
          <p:nvPr/>
        </p:nvSpPr>
        <p:spPr>
          <a:xfrm>
            <a:off x="4209785" y="4477810"/>
            <a:ext cx="151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Base-Transceiver Stations (BTS’): CU, DU, RU.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10D5CA9E-B4BB-418D-B644-5ECB14713E53}"/>
              </a:ext>
            </a:extLst>
          </p:cNvPr>
          <p:cNvCxnSpPr>
            <a:cxnSpLocks/>
            <a:stCxn id="166" idx="1"/>
          </p:cNvCxnSpPr>
          <p:nvPr/>
        </p:nvCxnSpPr>
        <p:spPr>
          <a:xfrm flipH="1">
            <a:off x="3700625" y="4893309"/>
            <a:ext cx="509160" cy="1899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>
            <a:extLst>
              <a:ext uri="{FF2B5EF4-FFF2-40B4-BE49-F238E27FC236}">
                <a16:creationId xmlns:a16="http://schemas.microsoft.com/office/drawing/2014/main" id="{288B1E09-4374-4064-848D-67536C7E35B4}"/>
              </a:ext>
            </a:extLst>
          </p:cNvPr>
          <p:cNvSpPr/>
          <p:nvPr/>
        </p:nvSpPr>
        <p:spPr>
          <a:xfrm>
            <a:off x="2886204" y="5335920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DBCB34AA-3879-449B-86E9-5A3BD8B96472}"/>
              </a:ext>
            </a:extLst>
          </p:cNvPr>
          <p:cNvSpPr/>
          <p:nvPr/>
        </p:nvSpPr>
        <p:spPr>
          <a:xfrm>
            <a:off x="2868410" y="5429959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D5C56497-325F-4E8B-B844-95B17536AB87}"/>
              </a:ext>
            </a:extLst>
          </p:cNvPr>
          <p:cNvSpPr/>
          <p:nvPr/>
        </p:nvSpPr>
        <p:spPr>
          <a:xfrm>
            <a:off x="3280670" y="5330487"/>
            <a:ext cx="61425" cy="319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27F29A8C-6BBF-47D8-9BEF-E276B914EFAC}"/>
              </a:ext>
            </a:extLst>
          </p:cNvPr>
          <p:cNvSpPr/>
          <p:nvPr/>
        </p:nvSpPr>
        <p:spPr>
          <a:xfrm>
            <a:off x="3261842" y="5579936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D3800D0D-5C3B-4E15-ACD6-323F3196029A}"/>
              </a:ext>
            </a:extLst>
          </p:cNvPr>
          <p:cNvSpPr/>
          <p:nvPr/>
        </p:nvSpPr>
        <p:spPr>
          <a:xfrm>
            <a:off x="3637420" y="5330685"/>
            <a:ext cx="63205" cy="384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61E27898-A29F-40EF-B025-72B139F79318}"/>
              </a:ext>
            </a:extLst>
          </p:cNvPr>
          <p:cNvSpPr txBox="1"/>
          <p:nvPr/>
        </p:nvSpPr>
        <p:spPr>
          <a:xfrm>
            <a:off x="4293617" y="2762547"/>
            <a:ext cx="1435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In-Building System (IBS):</a:t>
            </a:r>
          </a:p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Small cells, DAS, etc.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3249BF82-E9CE-4F52-9B96-7F858BA8674B}"/>
              </a:ext>
            </a:extLst>
          </p:cNvPr>
          <p:cNvSpPr txBox="1"/>
          <p:nvPr/>
        </p:nvSpPr>
        <p:spPr>
          <a:xfrm>
            <a:off x="719748" y="4057140"/>
            <a:ext cx="114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A telecom equip. room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3B75C477-53F8-42AC-9CC2-E3F1C44F82F6}"/>
              </a:ext>
            </a:extLst>
          </p:cNvPr>
          <p:cNvSpPr txBox="1"/>
          <p:nvPr/>
        </p:nvSpPr>
        <p:spPr>
          <a:xfrm>
            <a:off x="202581" y="5358204"/>
            <a:ext cx="1144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Backhauling for three MNOs</a:t>
            </a:r>
          </a:p>
        </p:txBody>
      </p: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8B3283E2-E367-4674-A173-E4CC322D3911}"/>
              </a:ext>
            </a:extLst>
          </p:cNvPr>
          <p:cNvCxnSpPr>
            <a:cxnSpLocks/>
          </p:cNvCxnSpPr>
          <p:nvPr/>
        </p:nvCxnSpPr>
        <p:spPr>
          <a:xfrm>
            <a:off x="5859087" y="1646153"/>
            <a:ext cx="0" cy="4356604"/>
          </a:xfrm>
          <a:prstGeom prst="line">
            <a:avLst/>
          </a:prstGeom>
          <a:ln w="57150" cap="rnd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9ECB1A6F-0032-44CB-AB34-1FD452C10B63}"/>
              </a:ext>
            </a:extLst>
          </p:cNvPr>
          <p:cNvSpPr/>
          <p:nvPr/>
        </p:nvSpPr>
        <p:spPr>
          <a:xfrm>
            <a:off x="6096000" y="1530220"/>
            <a:ext cx="5884506" cy="2576918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Arc 160">
            <a:extLst>
              <a:ext uri="{FF2B5EF4-FFF2-40B4-BE49-F238E27FC236}">
                <a16:creationId xmlns:a16="http://schemas.microsoft.com/office/drawing/2014/main" id="{1DA75180-64D6-46F5-AC63-A513F4C85C53}"/>
              </a:ext>
            </a:extLst>
          </p:cNvPr>
          <p:cNvSpPr/>
          <p:nvPr/>
        </p:nvSpPr>
        <p:spPr>
          <a:xfrm>
            <a:off x="5927267" y="943140"/>
            <a:ext cx="759313" cy="754408"/>
          </a:xfrm>
          <a:prstGeom prst="arc">
            <a:avLst>
              <a:gd name="adj1" fmla="val 6683613"/>
              <a:gd name="adj2" fmla="val 16492730"/>
            </a:avLst>
          </a:prstGeom>
          <a:ln w="28575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0EE39122-A3C6-447F-967A-495AC69F89B8}"/>
              </a:ext>
            </a:extLst>
          </p:cNvPr>
          <p:cNvSpPr txBox="1"/>
          <p:nvPr/>
        </p:nvSpPr>
        <p:spPr>
          <a:xfrm>
            <a:off x="6411147" y="767019"/>
            <a:ext cx="3195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 nature</a:t>
            </a:r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76FBBDB5-DF10-436A-AAB9-1B7C083CDBEA}"/>
              </a:ext>
            </a:extLst>
          </p:cNvPr>
          <p:cNvGrpSpPr/>
          <p:nvPr/>
        </p:nvGrpSpPr>
        <p:grpSpPr>
          <a:xfrm>
            <a:off x="6303448" y="1643311"/>
            <a:ext cx="665367" cy="642440"/>
            <a:chOff x="6473952" y="1804774"/>
            <a:chExt cx="665367" cy="642440"/>
          </a:xfrm>
        </p:grpSpPr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EBB1CDF2-808C-4D74-8D48-E4DF7CCFB59F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B8E3775D-87CA-4F34-8B2E-65B959D75352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C99F0C52-DE73-4480-B53A-FF906E1DD125}"/>
              </a:ext>
            </a:extLst>
          </p:cNvPr>
          <p:cNvGrpSpPr/>
          <p:nvPr/>
        </p:nvGrpSpPr>
        <p:grpSpPr>
          <a:xfrm>
            <a:off x="6308654" y="2453774"/>
            <a:ext cx="611652" cy="629229"/>
            <a:chOff x="6473952" y="1804774"/>
            <a:chExt cx="611652" cy="629229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507C9499-C53C-43E0-A171-ADADB055FC8C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F9DB76B7-01CF-4463-9D65-C8454552DD26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034FA686-50ED-45A5-9501-FC544CAE95F4}"/>
              </a:ext>
            </a:extLst>
          </p:cNvPr>
          <p:cNvGrpSpPr/>
          <p:nvPr/>
        </p:nvGrpSpPr>
        <p:grpSpPr>
          <a:xfrm>
            <a:off x="6311628" y="3351656"/>
            <a:ext cx="617115" cy="632515"/>
            <a:chOff x="6473952" y="1804774"/>
            <a:chExt cx="617115" cy="632515"/>
          </a:xfrm>
        </p:grpSpPr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B4B49EBC-9E07-43A3-ACBA-59B6F0A4DA84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2B462091-E176-42D0-B688-9D8CCEE53509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8333BD44-585F-4E62-87C3-E6B2A104E462}"/>
              </a:ext>
            </a:extLst>
          </p:cNvPr>
          <p:cNvGrpSpPr/>
          <p:nvPr/>
        </p:nvGrpSpPr>
        <p:grpSpPr>
          <a:xfrm>
            <a:off x="6339082" y="4286447"/>
            <a:ext cx="581223" cy="628398"/>
            <a:chOff x="6473952" y="1804774"/>
            <a:chExt cx="581223" cy="628398"/>
          </a:xfrm>
        </p:grpSpPr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F38DC043-2585-403D-8DC3-E7CF23C3DD39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196495D6-860C-4E95-ADA6-BC39F80986C6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F3FBA3B4-A88F-43BF-A327-BDD9C6D92288}"/>
              </a:ext>
            </a:extLst>
          </p:cNvPr>
          <p:cNvGrpSpPr/>
          <p:nvPr/>
        </p:nvGrpSpPr>
        <p:grpSpPr>
          <a:xfrm>
            <a:off x="6333006" y="5260306"/>
            <a:ext cx="600080" cy="648519"/>
            <a:chOff x="6473952" y="1804774"/>
            <a:chExt cx="600080" cy="648519"/>
          </a:xfrm>
        </p:grpSpPr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B90840B4-E9EC-45C0-9EF9-2EBE52F762AA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E8E7391A-1408-4401-B1A1-C2EE7963EB99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218" name="TextBox 217">
            <a:extLst>
              <a:ext uri="{FF2B5EF4-FFF2-40B4-BE49-F238E27FC236}">
                <a16:creationId xmlns:a16="http://schemas.microsoft.com/office/drawing/2014/main" id="{0991503B-F3AF-4D4E-9335-CB961A3CF6E3}"/>
              </a:ext>
            </a:extLst>
          </p:cNvPr>
          <p:cNvSpPr txBox="1"/>
          <p:nvPr/>
        </p:nvSpPr>
        <p:spPr>
          <a:xfrm>
            <a:off x="6934554" y="4272863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Infra.: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Availability of foundational telecom infra. (</a:t>
            </a:r>
            <a:r>
              <a:rPr lang="en-US" sz="16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e.g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, Ducts, fiber, power, etc.)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F22DD6B9-45ED-4F79-98FD-2622AB11B7F9}"/>
              </a:ext>
            </a:extLst>
          </p:cNvPr>
          <p:cNvSpPr txBox="1"/>
          <p:nvPr/>
        </p:nvSpPr>
        <p:spPr>
          <a:xfrm>
            <a:off x="6968815" y="5268138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responsibilities: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who is responsible for what?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B6A36B9E-8110-4154-89DB-7AF4D0DB8A16}"/>
              </a:ext>
            </a:extLst>
          </p:cNvPr>
          <p:cNvSpPr txBox="1"/>
          <p:nvPr/>
        </p:nvSpPr>
        <p:spPr>
          <a:xfrm>
            <a:off x="6920303" y="3346803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Room: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A room needs to be “carve out” of the building to host equip.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2386DD04-E066-420F-A4BE-5D476278E79E}"/>
              </a:ext>
            </a:extLst>
          </p:cNvPr>
          <p:cNvSpPr txBox="1"/>
          <p:nvPr/>
        </p:nvSpPr>
        <p:spPr>
          <a:xfrm>
            <a:off x="6920303" y="1655721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Cost: 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High IBS and RAN costs (CAPEX and OPEX)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A14413D9-B55F-4359-82A6-CD0738147E85}"/>
              </a:ext>
            </a:extLst>
          </p:cNvPr>
          <p:cNvSpPr txBox="1"/>
          <p:nvPr/>
        </p:nvSpPr>
        <p:spPr>
          <a:xfrm>
            <a:off x="6920304" y="2433393"/>
            <a:ext cx="4922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: each MNO brings its own BTS (RAN)</a:t>
            </a:r>
          </a:p>
        </p:txBody>
      </p:sp>
    </p:spTree>
    <p:extLst>
      <p:ext uri="{BB962C8B-B14F-4D97-AF65-F5344CB8AC3E}">
        <p14:creationId xmlns:p14="http://schemas.microsoft.com/office/powerpoint/2010/main" val="647932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012C1-294F-4A64-87CE-1E11A41A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Diving into the Specifics: Solution Cost</a:t>
            </a: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C97D109A-849C-4EB5-BFE8-DE895A27A18F}"/>
              </a:ext>
            </a:extLst>
          </p:cNvPr>
          <p:cNvSpPr/>
          <p:nvPr/>
        </p:nvSpPr>
        <p:spPr>
          <a:xfrm>
            <a:off x="7273119" y="2458904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521ADCA-89D5-4F3C-A5A2-CA0323C11A3D}"/>
              </a:ext>
            </a:extLst>
          </p:cNvPr>
          <p:cNvGrpSpPr/>
          <p:nvPr/>
        </p:nvGrpSpPr>
        <p:grpSpPr>
          <a:xfrm>
            <a:off x="1576483" y="1879408"/>
            <a:ext cx="2430816" cy="3993620"/>
            <a:chOff x="1712783" y="1821882"/>
            <a:chExt cx="2787663" cy="339553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53B849-2DD3-4D83-8B7D-53C2B281C5AF}"/>
                </a:ext>
              </a:extLst>
            </p:cNvPr>
            <p:cNvSpPr/>
            <p:nvPr/>
          </p:nvSpPr>
          <p:spPr>
            <a:xfrm>
              <a:off x="2192485" y="1841747"/>
              <a:ext cx="2097842" cy="2903393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DA2533D-41BA-47DF-9113-8DCB9686A964}"/>
                </a:ext>
              </a:extLst>
            </p:cNvPr>
            <p:cNvCxnSpPr>
              <a:cxnSpLocks/>
            </p:cNvCxnSpPr>
            <p:nvPr/>
          </p:nvCxnSpPr>
          <p:spPr>
            <a:xfrm>
              <a:off x="2187235" y="4015929"/>
              <a:ext cx="210309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CFBC25-4B83-49DC-87E3-5C6451F82C68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3291202"/>
              <a:ext cx="20871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5605DD8-C284-48A2-B6DD-55E5ADF96BAC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2566475"/>
              <a:ext cx="209784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9954A4-2282-4E9D-AA42-B55B746864FD}"/>
                </a:ext>
              </a:extLst>
            </p:cNvPr>
            <p:cNvSpPr/>
            <p:nvPr/>
          </p:nvSpPr>
          <p:spPr>
            <a:xfrm>
              <a:off x="1712783" y="4779689"/>
              <a:ext cx="2787663" cy="437723"/>
            </a:xfrm>
            <a:prstGeom prst="rect">
              <a:avLst/>
            </a:prstGeom>
            <a:pattFill prst="wdUpDiag">
              <a:fgClr>
                <a:srgbClr val="DBDBDD"/>
              </a:fgClr>
              <a:bgClr>
                <a:srgbClr val="F7F7F7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104DC5-829A-4F0B-A840-16703640570D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63" y="1821882"/>
              <a:ext cx="2178586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0C25C36-B2CC-4089-ACF1-1026BBABBB65}"/>
                </a:ext>
              </a:extLst>
            </p:cNvPr>
            <p:cNvCxnSpPr>
              <a:cxnSpLocks/>
            </p:cNvCxnSpPr>
            <p:nvPr/>
          </p:nvCxnSpPr>
          <p:spPr>
            <a:xfrm>
              <a:off x="1712783" y="4762219"/>
              <a:ext cx="2787663" cy="0"/>
            </a:xfrm>
            <a:prstGeom prst="line">
              <a:avLst/>
            </a:prstGeom>
            <a:noFill/>
            <a:ln w="57150" cap="flat" cmpd="sng" algn="ctr">
              <a:solidFill>
                <a:srgbClr val="908E78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A3C370-5899-42CE-BC6B-FD2092F33B60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0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88A5ED-132E-4CAA-BAD2-8CF6F665B474}"/>
                </a:ext>
              </a:extLst>
            </p:cNvPr>
            <p:cNvCxnSpPr>
              <a:cxnSpLocks/>
            </p:cNvCxnSpPr>
            <p:nvPr/>
          </p:nvCxnSpPr>
          <p:spPr>
            <a:xfrm>
              <a:off x="351017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B48B2BD-2F8A-462C-BB51-3F809A681624}"/>
                </a:ext>
              </a:extLst>
            </p:cNvPr>
            <p:cNvGrpSpPr/>
            <p:nvPr/>
          </p:nvGrpSpPr>
          <p:grpSpPr>
            <a:xfrm>
              <a:off x="2612956" y="2303551"/>
              <a:ext cx="336925" cy="266885"/>
              <a:chOff x="3332315" y="4205530"/>
              <a:chExt cx="793031" cy="464112"/>
            </a:xfrm>
          </p:grpSpPr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FA7890BC-CD60-4258-9D17-ED684F50765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6D686CB8-9D55-47E3-AFAD-4A7D8516B0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ACA699-425E-402C-BA50-E6D74988740D}"/>
                </a:ext>
              </a:extLst>
            </p:cNvPr>
            <p:cNvGrpSpPr/>
            <p:nvPr/>
          </p:nvGrpSpPr>
          <p:grpSpPr>
            <a:xfrm>
              <a:off x="3656235" y="1952631"/>
              <a:ext cx="196207" cy="254589"/>
              <a:chOff x="7855538" y="5613352"/>
              <a:chExt cx="770963" cy="774001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E6AF5DE8-7AA3-446E-9159-DD3E902B645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512DFFF0-5E3D-4D41-92FE-DA7363C2A24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728C0B45-D12F-48F3-A944-BE2711ED1B65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BFAB13B1-1260-4FF6-810A-5DD959FF9630}"/>
                  </a:ext>
                </a:extLst>
              </p:cNvPr>
              <p:cNvCxnSpPr>
                <a:stCxn id="111" idx="0"/>
                <a:endCxn id="11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C334B46F-25C3-48AD-B816-27029FBA20A9}"/>
                  </a:ext>
                </a:extLst>
              </p:cNvPr>
              <p:cNvCxnSpPr>
                <a:cxnSpLocks/>
                <a:stCxn id="111" idx="1"/>
                <a:endCxn id="11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35663FC-978A-4660-9BE3-5FC51442D30F}"/>
                </a:ext>
              </a:extLst>
            </p:cNvPr>
            <p:cNvGrpSpPr/>
            <p:nvPr/>
          </p:nvGrpSpPr>
          <p:grpSpPr>
            <a:xfrm>
              <a:off x="3952545" y="1952631"/>
              <a:ext cx="196207" cy="254589"/>
              <a:chOff x="7855538" y="5613352"/>
              <a:chExt cx="770963" cy="774001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79C290F3-1BD5-4E77-972A-21D96936A25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BDAE334-10D1-4787-B435-A2B374CBF70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8F488B6B-4A90-4F22-8E82-6C73CCDF6C9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6829974-5C92-43B3-AC5E-20C661A8BAEE}"/>
                  </a:ext>
                </a:extLst>
              </p:cNvPr>
              <p:cNvCxnSpPr>
                <a:stCxn id="106" idx="0"/>
                <a:endCxn id="10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B1A656A-19DA-4C3D-92A1-93531CFA383B}"/>
                  </a:ext>
                </a:extLst>
              </p:cNvPr>
              <p:cNvCxnSpPr>
                <a:cxnSpLocks/>
                <a:stCxn id="106" idx="1"/>
                <a:endCxn id="10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26EEE95-018F-48BD-8DBA-40E4BFE1E7BC}"/>
                </a:ext>
              </a:extLst>
            </p:cNvPr>
            <p:cNvGrpSpPr/>
            <p:nvPr/>
          </p:nvGrpSpPr>
          <p:grpSpPr>
            <a:xfrm>
              <a:off x="3656235" y="2669446"/>
              <a:ext cx="196207" cy="254589"/>
              <a:chOff x="7855538" y="5613352"/>
              <a:chExt cx="770963" cy="774001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DB977E6-7C36-4CF6-8A0E-9E772D8CD14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BA631E40-F8F7-46D6-9AA9-71A9C19EBA1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8B4A7E21-D0B6-4D47-9BC6-3B98C78FBE7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BC0C89F9-BD39-44D6-AFCF-5E2FE94C1AFB}"/>
                  </a:ext>
                </a:extLst>
              </p:cNvPr>
              <p:cNvCxnSpPr>
                <a:stCxn id="101" idx="0"/>
                <a:endCxn id="10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22EF55F2-1771-4EF7-850E-A39D7748CA01}"/>
                  </a:ext>
                </a:extLst>
              </p:cNvPr>
              <p:cNvCxnSpPr>
                <a:cxnSpLocks/>
                <a:stCxn id="101" idx="1"/>
                <a:endCxn id="10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0D681F-FAAB-41D2-9DE2-4074F88E0F28}"/>
                </a:ext>
              </a:extLst>
            </p:cNvPr>
            <p:cNvGrpSpPr/>
            <p:nvPr/>
          </p:nvGrpSpPr>
          <p:grpSpPr>
            <a:xfrm>
              <a:off x="3952545" y="2669446"/>
              <a:ext cx="196207" cy="254589"/>
              <a:chOff x="7855538" y="5613352"/>
              <a:chExt cx="770963" cy="774001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FFB8413B-D2DD-40F1-9D9A-DBED94AC4A6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38E5BD3E-04A4-4248-B3A0-37821B95675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57DC7FFA-A5C4-4B1C-8153-083B5FC1014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C97C2E43-C637-4192-9CDD-AD14CEBA83D8}"/>
                  </a:ext>
                </a:extLst>
              </p:cNvPr>
              <p:cNvCxnSpPr>
                <a:stCxn id="96" idx="0"/>
                <a:endCxn id="9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09E13425-9AA5-4B9B-8F45-1239FEAFB0B4}"/>
                  </a:ext>
                </a:extLst>
              </p:cNvPr>
              <p:cNvCxnSpPr>
                <a:cxnSpLocks/>
                <a:stCxn id="96" idx="1"/>
                <a:endCxn id="9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F45924-584E-439F-810A-AA9EF5E2196B}"/>
                </a:ext>
              </a:extLst>
            </p:cNvPr>
            <p:cNvGrpSpPr/>
            <p:nvPr/>
          </p:nvGrpSpPr>
          <p:grpSpPr>
            <a:xfrm>
              <a:off x="3656235" y="3391418"/>
              <a:ext cx="196207" cy="254589"/>
              <a:chOff x="7855538" y="5613352"/>
              <a:chExt cx="770963" cy="774001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4B9944E4-4EF2-4044-A203-BFC96053BCA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B084699-578E-4955-B6BA-C6BFC51294B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E5FA6FD9-25FB-4540-B914-2B51BC91C3A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509DD0A9-79D2-45EC-A51B-A9447FAAE2F1}"/>
                  </a:ext>
                </a:extLst>
              </p:cNvPr>
              <p:cNvCxnSpPr>
                <a:stCxn id="91" idx="0"/>
                <a:endCxn id="9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CC9E65B0-1FF5-4597-B37C-DD5E409EEA04}"/>
                  </a:ext>
                </a:extLst>
              </p:cNvPr>
              <p:cNvCxnSpPr>
                <a:cxnSpLocks/>
                <a:stCxn id="91" idx="1"/>
                <a:endCxn id="9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759B50B-DC5B-419C-9D1E-7BC13DB8530B}"/>
                </a:ext>
              </a:extLst>
            </p:cNvPr>
            <p:cNvGrpSpPr/>
            <p:nvPr/>
          </p:nvGrpSpPr>
          <p:grpSpPr>
            <a:xfrm>
              <a:off x="3952545" y="3391418"/>
              <a:ext cx="196207" cy="254589"/>
              <a:chOff x="7855538" y="5613352"/>
              <a:chExt cx="770963" cy="774001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F164150-511F-42E3-A66B-085ADDA16D2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3B2F0744-5B07-4795-B355-5C658CAC42F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659FAB1-0E8F-4ED1-B583-AE4CCC9A454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DC83435A-C493-4771-925C-ECBBE48975DA}"/>
                  </a:ext>
                </a:extLst>
              </p:cNvPr>
              <p:cNvCxnSpPr>
                <a:stCxn id="86" idx="0"/>
                <a:endCxn id="8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886D5E5B-F17C-40C8-B490-A2BDA1E35A2F}"/>
                  </a:ext>
                </a:extLst>
              </p:cNvPr>
              <p:cNvCxnSpPr>
                <a:cxnSpLocks/>
                <a:stCxn id="86" idx="1"/>
                <a:endCxn id="8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78D496C-6845-4309-AEFA-6CCD17A39016}"/>
                </a:ext>
              </a:extLst>
            </p:cNvPr>
            <p:cNvGrpSpPr/>
            <p:nvPr/>
          </p:nvGrpSpPr>
          <p:grpSpPr>
            <a:xfrm>
              <a:off x="2327238" y="1952631"/>
              <a:ext cx="196207" cy="254589"/>
              <a:chOff x="7855538" y="5613352"/>
              <a:chExt cx="770963" cy="774001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C91263E5-2098-4569-8442-B275CDE6427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F254336-AC95-4E26-883D-8F6617DD89C4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821DE558-C565-4D5A-90FA-78DDF98DFAE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9A9D7CAB-AD32-4823-8817-969D7700EDED}"/>
                  </a:ext>
                </a:extLst>
              </p:cNvPr>
              <p:cNvCxnSpPr>
                <a:stCxn id="81" idx="0"/>
                <a:endCxn id="8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9092867-9BCA-4769-A770-4CE55DEE9889}"/>
                  </a:ext>
                </a:extLst>
              </p:cNvPr>
              <p:cNvCxnSpPr>
                <a:cxnSpLocks/>
                <a:stCxn id="81" idx="1"/>
                <a:endCxn id="8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5C05616-DE5F-4334-B5EC-B637A54F5676}"/>
                </a:ext>
              </a:extLst>
            </p:cNvPr>
            <p:cNvGrpSpPr/>
            <p:nvPr/>
          </p:nvGrpSpPr>
          <p:grpSpPr>
            <a:xfrm>
              <a:off x="2623547" y="1952631"/>
              <a:ext cx="196207" cy="254589"/>
              <a:chOff x="7855538" y="5613352"/>
              <a:chExt cx="770963" cy="774001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78005EB0-D343-4892-9A3C-2AB4B5CD573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AEC4FF27-F8F2-4FDA-BAD5-6B959BD0C4C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2033C085-129A-4E7F-9778-52A33204C10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BFE939FD-0EC0-4A07-AD99-80F1E58E5AC3}"/>
                  </a:ext>
                </a:extLst>
              </p:cNvPr>
              <p:cNvCxnSpPr>
                <a:stCxn id="76" idx="0"/>
                <a:endCxn id="7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63D9FC6F-42CB-4116-90E8-7902CF767420}"/>
                  </a:ext>
                </a:extLst>
              </p:cNvPr>
              <p:cNvCxnSpPr>
                <a:cxnSpLocks/>
                <a:stCxn id="76" idx="1"/>
                <a:endCxn id="7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532747E-2C62-4A7A-A1BB-B49AEAEE2866}"/>
                </a:ext>
              </a:extLst>
            </p:cNvPr>
            <p:cNvGrpSpPr/>
            <p:nvPr/>
          </p:nvGrpSpPr>
          <p:grpSpPr>
            <a:xfrm>
              <a:off x="2327238" y="2669446"/>
              <a:ext cx="196207" cy="254589"/>
              <a:chOff x="7855538" y="5613352"/>
              <a:chExt cx="770963" cy="774001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72077902-ED31-48BA-A1A7-47CC96FC497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03EDC28C-7BA2-4ED2-9FF5-021D99751CC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7CD713C-30F5-4B39-8CEB-07502FC5099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B2347D5-4A56-4F66-BC43-4426F9517C05}"/>
                  </a:ext>
                </a:extLst>
              </p:cNvPr>
              <p:cNvCxnSpPr>
                <a:stCxn id="71" idx="0"/>
                <a:endCxn id="7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879E84E2-EB97-4964-AC56-FE6D36E2F05D}"/>
                  </a:ext>
                </a:extLst>
              </p:cNvPr>
              <p:cNvCxnSpPr>
                <a:cxnSpLocks/>
                <a:stCxn id="71" idx="1"/>
                <a:endCxn id="7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33CC0A5-6D29-4BC6-9B28-1CB0AC017895}"/>
                </a:ext>
              </a:extLst>
            </p:cNvPr>
            <p:cNvGrpSpPr/>
            <p:nvPr/>
          </p:nvGrpSpPr>
          <p:grpSpPr>
            <a:xfrm>
              <a:off x="2623547" y="2669446"/>
              <a:ext cx="196207" cy="254589"/>
              <a:chOff x="7855538" y="5613352"/>
              <a:chExt cx="770963" cy="774001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A63D086-E07F-469A-8404-64DE4D985AF2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583E44FE-0197-4DC2-B540-7BEF626414F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F13716E-CD2A-4DA1-815D-0C3C4AC64AB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FD44CCA3-1DD2-4654-9D47-EA1D79CA3638}"/>
                  </a:ext>
                </a:extLst>
              </p:cNvPr>
              <p:cNvCxnSpPr>
                <a:stCxn id="66" idx="0"/>
                <a:endCxn id="6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C087F56E-EF5B-42D0-9562-C699E681F6AD}"/>
                  </a:ext>
                </a:extLst>
              </p:cNvPr>
              <p:cNvCxnSpPr>
                <a:cxnSpLocks/>
                <a:stCxn id="66" idx="1"/>
                <a:endCxn id="6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6C34D8F-8AF2-4490-9EF4-09E88F832CAF}"/>
                </a:ext>
              </a:extLst>
            </p:cNvPr>
            <p:cNvGrpSpPr/>
            <p:nvPr/>
          </p:nvGrpSpPr>
          <p:grpSpPr>
            <a:xfrm>
              <a:off x="2327238" y="3391418"/>
              <a:ext cx="196207" cy="254589"/>
              <a:chOff x="7855538" y="5613352"/>
              <a:chExt cx="770963" cy="774001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F61D1DA-783A-4E39-99F0-A4B818F9B87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77035CF2-4696-42BE-9627-C24E90BB4767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D7DA5D90-7091-42E5-9211-99E59C866C5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763695F5-33EF-4C20-ADF5-A972545FDC4F}"/>
                  </a:ext>
                </a:extLst>
              </p:cNvPr>
              <p:cNvCxnSpPr>
                <a:stCxn id="61" idx="0"/>
                <a:endCxn id="6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F8A3AC2E-535D-4E0A-8672-11A4C6DA4995}"/>
                  </a:ext>
                </a:extLst>
              </p:cNvPr>
              <p:cNvCxnSpPr>
                <a:cxnSpLocks/>
                <a:stCxn id="61" idx="1"/>
                <a:endCxn id="6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34EDFBA-7BE9-4951-B13F-BC95F83E2BDA}"/>
                </a:ext>
              </a:extLst>
            </p:cNvPr>
            <p:cNvGrpSpPr/>
            <p:nvPr/>
          </p:nvGrpSpPr>
          <p:grpSpPr>
            <a:xfrm>
              <a:off x="2623547" y="3391418"/>
              <a:ext cx="196207" cy="254589"/>
              <a:chOff x="7855538" y="5613352"/>
              <a:chExt cx="770963" cy="774001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CAF59308-926A-43F9-AC37-69C85E79F19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4E0EA118-E566-4908-9DDD-57E23841B37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40850D5-06C7-431D-B172-B83C8E121B1C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E0A2696-A6F8-4764-B7CF-7C95194AF50F}"/>
                  </a:ext>
                </a:extLst>
              </p:cNvPr>
              <p:cNvCxnSpPr>
                <a:stCxn id="56" idx="0"/>
                <a:endCxn id="5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F2795EF-CC89-4CCA-A34B-346B7802BF67}"/>
                  </a:ext>
                </a:extLst>
              </p:cNvPr>
              <p:cNvCxnSpPr>
                <a:cxnSpLocks/>
                <a:stCxn id="56" idx="1"/>
                <a:endCxn id="5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C786E4F-5DC6-4839-9A80-614B841ADD2E}"/>
                </a:ext>
              </a:extLst>
            </p:cNvPr>
            <p:cNvGrpSpPr/>
            <p:nvPr/>
          </p:nvGrpSpPr>
          <p:grpSpPr>
            <a:xfrm>
              <a:off x="2327238" y="4113388"/>
              <a:ext cx="196207" cy="254589"/>
              <a:chOff x="7855538" y="5613352"/>
              <a:chExt cx="770963" cy="774001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EF09BF4-FAB2-4305-B41E-38996CC8B79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28BC600-5F63-48AE-9FE7-7AB6C647A79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DC9E0092-4F8E-4D8B-B484-F03400FC3B4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77E70FE-CE9A-4EBA-A0A4-1467C72937A8}"/>
                  </a:ext>
                </a:extLst>
              </p:cNvPr>
              <p:cNvCxnSpPr>
                <a:stCxn id="51" idx="0"/>
                <a:endCxn id="5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66C9EAA-EE29-42A8-8232-559A7C98EBFB}"/>
                  </a:ext>
                </a:extLst>
              </p:cNvPr>
              <p:cNvCxnSpPr>
                <a:cxnSpLocks/>
                <a:stCxn id="51" idx="1"/>
                <a:endCxn id="5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DEEA7C0-AECA-4D59-A584-9E5FB9B88925}"/>
                </a:ext>
              </a:extLst>
            </p:cNvPr>
            <p:cNvGrpSpPr/>
            <p:nvPr/>
          </p:nvGrpSpPr>
          <p:grpSpPr>
            <a:xfrm>
              <a:off x="2623547" y="4113388"/>
              <a:ext cx="196207" cy="254589"/>
              <a:chOff x="7855538" y="5613352"/>
              <a:chExt cx="770963" cy="774001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5E32E30-27B0-40E7-A52E-C7450F31BEB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704E7C2-A199-4D4E-96D7-24058C16F1B6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8A2CD48-AA20-4DAA-863E-84945516CC0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9989BFA-E727-405E-9DD5-C95486E18F40}"/>
                  </a:ext>
                </a:extLst>
              </p:cNvPr>
              <p:cNvCxnSpPr>
                <a:stCxn id="46" idx="0"/>
                <a:endCxn id="4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D2D88B5-850F-4F38-ABF3-543BD94419A4}"/>
                  </a:ext>
                </a:extLst>
              </p:cNvPr>
              <p:cNvCxnSpPr>
                <a:cxnSpLocks/>
                <a:stCxn id="46" idx="1"/>
                <a:endCxn id="4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21006E9-44F7-4DD3-B100-7C0EB13EAF94}"/>
                </a:ext>
              </a:extLst>
            </p:cNvPr>
            <p:cNvGrpSpPr/>
            <p:nvPr/>
          </p:nvGrpSpPr>
          <p:grpSpPr>
            <a:xfrm>
              <a:off x="2612956" y="3030803"/>
              <a:ext cx="336925" cy="266885"/>
              <a:chOff x="3332315" y="4205530"/>
              <a:chExt cx="793031" cy="464112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20069DE-6FB8-4FC5-BA66-C68517E60A48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BBABDB11-29F2-4059-A46D-A8CB75F5CB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1D91F1A-2EB2-4167-8844-E3F650B5562E}"/>
                </a:ext>
              </a:extLst>
            </p:cNvPr>
            <p:cNvGrpSpPr/>
            <p:nvPr/>
          </p:nvGrpSpPr>
          <p:grpSpPr>
            <a:xfrm>
              <a:off x="2616765" y="3752900"/>
              <a:ext cx="336925" cy="266885"/>
              <a:chOff x="3332315" y="4205530"/>
              <a:chExt cx="793031" cy="464112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A0D62FB-CE40-4F8A-BCFC-50114D7D8C5A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3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84651EE4-E23A-478E-9B02-CFC2E0EDDE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BB7E8EF-F4E1-4F33-B232-D075AD765218}"/>
                </a:ext>
              </a:extLst>
            </p:cNvPr>
            <p:cNvSpPr/>
            <p:nvPr/>
          </p:nvSpPr>
          <p:spPr>
            <a:xfrm rot="16200000">
              <a:off x="2672563" y="4431350"/>
              <a:ext cx="233673" cy="320963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2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CBE48C5B-27B3-4D83-9011-B226DB1A42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2956" y="4539789"/>
              <a:ext cx="149310" cy="2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FAE3033-2E77-4068-88BE-7294C6260205}"/>
                </a:ext>
              </a:extLst>
            </p:cNvPr>
            <p:cNvGrpSpPr/>
            <p:nvPr/>
          </p:nvGrpSpPr>
          <p:grpSpPr>
            <a:xfrm>
              <a:off x="3535353" y="2303551"/>
              <a:ext cx="342828" cy="266885"/>
              <a:chOff x="3369886" y="4205530"/>
              <a:chExt cx="806925" cy="464112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CAF12B9-A3EA-47C4-8A25-A4CBE9B9549E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1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74581D17-BC74-4A0B-A5D9-A7A8DCC352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2FF81E6-77B1-4C9B-9228-9CD3C08ABB35}"/>
                </a:ext>
              </a:extLst>
            </p:cNvPr>
            <p:cNvGrpSpPr/>
            <p:nvPr/>
          </p:nvGrpSpPr>
          <p:grpSpPr>
            <a:xfrm>
              <a:off x="3535353" y="3025085"/>
              <a:ext cx="342828" cy="266885"/>
              <a:chOff x="3369886" y="4205530"/>
              <a:chExt cx="806925" cy="464112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63472BD-D68E-46D3-8474-B98D6A48A28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9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C3D1989F-E832-45F9-891C-7A8129723F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9649F4C-A536-4226-8382-B01059323222}"/>
                </a:ext>
              </a:extLst>
            </p:cNvPr>
            <p:cNvGrpSpPr/>
            <p:nvPr/>
          </p:nvGrpSpPr>
          <p:grpSpPr>
            <a:xfrm>
              <a:off x="3535353" y="3746618"/>
              <a:ext cx="342828" cy="266885"/>
              <a:chOff x="3369886" y="4205530"/>
              <a:chExt cx="806925" cy="464112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88097F7-48C3-41A6-837B-D40321C5FB2B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238A0839-B46E-4098-93FA-98A1DF5044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BCDC97A-B84A-4929-9B80-B3C5B4537E19}"/>
              </a:ext>
            </a:extLst>
          </p:cNvPr>
          <p:cNvSpPr/>
          <p:nvPr/>
        </p:nvSpPr>
        <p:spPr>
          <a:xfrm>
            <a:off x="3280670" y="4722995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F3DDB18-9ECE-4388-A633-843F7A280F1C}"/>
              </a:ext>
            </a:extLst>
          </p:cNvPr>
          <p:cNvSpPr/>
          <p:nvPr/>
        </p:nvSpPr>
        <p:spPr>
          <a:xfrm rot="5400000">
            <a:off x="3285370" y="4314790"/>
            <a:ext cx="71698" cy="7588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74543FD-F1E6-4B3E-9659-66E695F7E7E4}"/>
              </a:ext>
            </a:extLst>
          </p:cNvPr>
          <p:cNvSpPr/>
          <p:nvPr/>
        </p:nvSpPr>
        <p:spPr>
          <a:xfrm>
            <a:off x="2699809" y="4605800"/>
            <a:ext cx="1124066" cy="74302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A51032B7-2A6E-4892-AC0C-613C879D0BD0}"/>
              </a:ext>
            </a:extLst>
          </p:cNvPr>
          <p:cNvSpPr/>
          <p:nvPr/>
        </p:nvSpPr>
        <p:spPr>
          <a:xfrm>
            <a:off x="2912674" y="2026685"/>
            <a:ext cx="63485" cy="2703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0C662A8-F616-40A3-946A-FE0E13EE4E03}"/>
              </a:ext>
            </a:extLst>
          </p:cNvPr>
          <p:cNvSpPr/>
          <p:nvPr/>
        </p:nvSpPr>
        <p:spPr>
          <a:xfrm rot="5400000">
            <a:off x="2908503" y="2224143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1F084D07-E52D-470D-8093-211BFF549778}"/>
              </a:ext>
            </a:extLst>
          </p:cNvPr>
          <p:cNvGrpSpPr/>
          <p:nvPr/>
        </p:nvGrpSpPr>
        <p:grpSpPr>
          <a:xfrm>
            <a:off x="2292553" y="1985049"/>
            <a:ext cx="1262082" cy="106778"/>
            <a:chOff x="4199479" y="1661874"/>
            <a:chExt cx="1117185" cy="91438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BE6F0E0-91ED-471F-A01B-7D4A66DF282D}"/>
                </a:ext>
              </a:extLst>
            </p:cNvPr>
            <p:cNvSpPr/>
            <p:nvPr/>
          </p:nvSpPr>
          <p:spPr>
            <a:xfrm rot="5400000">
              <a:off x="4735212" y="1126141"/>
              <a:ext cx="45719" cy="11171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Trapezoid 124">
              <a:extLst>
                <a:ext uri="{FF2B5EF4-FFF2-40B4-BE49-F238E27FC236}">
                  <a16:creationId xmlns:a16="http://schemas.microsoft.com/office/drawing/2014/main" id="{D041941E-AFA5-4AFC-8953-3B9AFDF84BA8}"/>
                </a:ext>
              </a:extLst>
            </p:cNvPr>
            <p:cNvSpPr/>
            <p:nvPr/>
          </p:nvSpPr>
          <p:spPr>
            <a:xfrm flipV="1">
              <a:off x="419948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Trapezoid 125">
              <a:extLst>
                <a:ext uri="{FF2B5EF4-FFF2-40B4-BE49-F238E27FC236}">
                  <a16:creationId xmlns:a16="http://schemas.microsoft.com/office/drawing/2014/main" id="{B2D4CE44-A874-48E1-8138-99A55CE3451D}"/>
                </a:ext>
              </a:extLst>
            </p:cNvPr>
            <p:cNvSpPr/>
            <p:nvPr/>
          </p:nvSpPr>
          <p:spPr>
            <a:xfrm flipV="1">
              <a:off x="522025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50BB55F9-BA0F-4969-81DA-CF86027E0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71205" y="3817927"/>
            <a:ext cx="278677" cy="22730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98847FB-84D1-4C66-83DD-6A1357707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24868" y="3823690"/>
            <a:ext cx="278677" cy="22730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85BD9F38-FBF7-4A52-BEB0-4F59D7400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66389" y="3024005"/>
            <a:ext cx="278677" cy="227303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4EC9F5CD-2872-4497-99BD-ECE93554F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03827" y="3014887"/>
            <a:ext cx="278677" cy="22730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4C2A63F6-742D-4ED9-8EDB-95B9F51C5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166895" y="2113604"/>
            <a:ext cx="278677" cy="22730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2A249CE8-B796-412B-AFAA-306D52A89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325135" y="2121727"/>
            <a:ext cx="278677" cy="227303"/>
          </a:xfrm>
          <a:prstGeom prst="rect">
            <a:avLst/>
          </a:prstGeom>
        </p:spPr>
      </p:pic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54040AA-B13D-4D51-BC72-84BA6303886E}"/>
              </a:ext>
            </a:extLst>
          </p:cNvPr>
          <p:cNvGrpSpPr/>
          <p:nvPr/>
        </p:nvGrpSpPr>
        <p:grpSpPr>
          <a:xfrm>
            <a:off x="2887608" y="2045309"/>
            <a:ext cx="131861" cy="268066"/>
            <a:chOff x="4928242" y="2345087"/>
            <a:chExt cx="116722" cy="229555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BAFA1CFC-DFCD-4DB5-BC03-BE98BAFD1D27}"/>
                </a:ext>
              </a:extLst>
            </p:cNvPr>
            <p:cNvSpPr/>
            <p:nvPr/>
          </p:nvSpPr>
          <p:spPr>
            <a:xfrm>
              <a:off x="4928242" y="2345087"/>
              <a:ext cx="116722" cy="2295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89A91641-83DF-463F-8CF5-A3E594C9C8A8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38078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B2A5D31-C77D-453C-A63A-F2222DDBB015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1507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4D99A3-92CD-4947-A327-AAD10772D232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4851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C6CD3AFE-2D0F-4284-9D16-16BC114A9D0C}"/>
                </a:ext>
              </a:extLst>
            </p:cNvPr>
            <p:cNvSpPr/>
            <p:nvPr/>
          </p:nvSpPr>
          <p:spPr>
            <a:xfrm>
              <a:off x="4948664" y="2476743"/>
              <a:ext cx="72051" cy="80125"/>
            </a:xfrm>
            <a:prstGeom prst="rect">
              <a:avLst/>
            </a:prstGeom>
            <a:noFill/>
            <a:ln w="952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Trapezoid 138">
            <a:extLst>
              <a:ext uri="{FF2B5EF4-FFF2-40B4-BE49-F238E27FC236}">
                <a16:creationId xmlns:a16="http://schemas.microsoft.com/office/drawing/2014/main" id="{D5B40CFC-4F1C-44F8-9555-429343873021}"/>
              </a:ext>
            </a:extLst>
          </p:cNvPr>
          <p:cNvSpPr/>
          <p:nvPr/>
        </p:nvSpPr>
        <p:spPr>
          <a:xfrm flipV="1">
            <a:off x="3122243" y="2038438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Trapezoid 139">
            <a:extLst>
              <a:ext uri="{FF2B5EF4-FFF2-40B4-BE49-F238E27FC236}">
                <a16:creationId xmlns:a16="http://schemas.microsoft.com/office/drawing/2014/main" id="{3D75E152-92A3-4AEC-AD5D-32D2DF7C8F13}"/>
              </a:ext>
            </a:extLst>
          </p:cNvPr>
          <p:cNvSpPr/>
          <p:nvPr/>
        </p:nvSpPr>
        <p:spPr>
          <a:xfrm flipV="1">
            <a:off x="2618295" y="2032781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9AE17C28-3806-4047-88F8-5B82F6C35C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2751672" y="4838835"/>
            <a:ext cx="341289" cy="56587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3DD7E07E-239F-4DEB-816A-928B7453C7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2543" y="3712202"/>
            <a:ext cx="230174" cy="99159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01748B82-A6C8-49C5-8F11-C36780D146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51554" y="3712637"/>
            <a:ext cx="230174" cy="99159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8BB79F95-ED85-4013-9A83-BE7B336A6A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409747" y="3712637"/>
            <a:ext cx="230174" cy="99159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27B1A27A-EB81-4D8D-92D4-5ED50C7B9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1054" y="3826581"/>
            <a:ext cx="278677" cy="227303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90DFE156-D3FA-4097-804B-21F5CA2B47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1379" y="2881444"/>
            <a:ext cx="230174" cy="99159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D7AB7BE0-105B-4591-9A24-16AB5BC8BE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35895" y="2881879"/>
            <a:ext cx="230174" cy="99159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EE2E4CF1-DE07-4CF8-B310-3B45B22921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394088" y="2881879"/>
            <a:ext cx="230174" cy="99159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419ABF52-DA7B-4CE3-8B50-4B5527E7D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8291" y="3020694"/>
            <a:ext cx="278677" cy="227303"/>
          </a:xfrm>
          <a:prstGeom prst="rect">
            <a:avLst/>
          </a:prstGeom>
        </p:spPr>
      </p:pic>
      <p:sp>
        <p:nvSpPr>
          <p:cNvPr id="150" name="Rectangle 149">
            <a:extLst>
              <a:ext uri="{FF2B5EF4-FFF2-40B4-BE49-F238E27FC236}">
                <a16:creationId xmlns:a16="http://schemas.microsoft.com/office/drawing/2014/main" id="{E8657AFB-2402-4A52-BBB0-DE498B16F51E}"/>
              </a:ext>
            </a:extLst>
          </p:cNvPr>
          <p:cNvSpPr/>
          <p:nvPr/>
        </p:nvSpPr>
        <p:spPr>
          <a:xfrm rot="5400000">
            <a:off x="2906298" y="3060000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1" name="Picture 150">
            <a:extLst>
              <a:ext uri="{FF2B5EF4-FFF2-40B4-BE49-F238E27FC236}">
                <a16:creationId xmlns:a16="http://schemas.microsoft.com/office/drawing/2014/main" id="{B99B5104-13C1-4DE5-97E1-78DB118CE4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124039" y="4833049"/>
            <a:ext cx="341289" cy="56587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4214CEBD-4E72-49F8-9D68-09E2000EF5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482273" y="4833049"/>
            <a:ext cx="341289" cy="565877"/>
          </a:xfrm>
          <a:prstGeom prst="rect">
            <a:avLst/>
          </a:prstGeom>
        </p:spPr>
      </p:pic>
      <p:sp>
        <p:nvSpPr>
          <p:cNvPr id="153" name="Rectangle 152">
            <a:extLst>
              <a:ext uri="{FF2B5EF4-FFF2-40B4-BE49-F238E27FC236}">
                <a16:creationId xmlns:a16="http://schemas.microsoft.com/office/drawing/2014/main" id="{5748BF56-CE23-408D-B764-D7D1273A7342}"/>
              </a:ext>
            </a:extLst>
          </p:cNvPr>
          <p:cNvSpPr/>
          <p:nvPr/>
        </p:nvSpPr>
        <p:spPr>
          <a:xfrm>
            <a:off x="3640473" y="4722995"/>
            <a:ext cx="51649" cy="1574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BEF05AF-AFF7-407D-B5C0-F2456770DDE2}"/>
              </a:ext>
            </a:extLst>
          </p:cNvPr>
          <p:cNvSpPr/>
          <p:nvPr/>
        </p:nvSpPr>
        <p:spPr>
          <a:xfrm>
            <a:off x="2914477" y="4728652"/>
            <a:ext cx="51649" cy="1468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0409CF81-14E0-4DAE-803A-41E4D1E96366}"/>
              </a:ext>
            </a:extLst>
          </p:cNvPr>
          <p:cNvSpPr/>
          <p:nvPr/>
        </p:nvSpPr>
        <p:spPr>
          <a:xfrm>
            <a:off x="3617439" y="5715547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35B11FA2-4AB8-43FB-985B-6BF85741F42C}"/>
              </a:ext>
            </a:extLst>
          </p:cNvPr>
          <p:cNvSpPr/>
          <p:nvPr/>
        </p:nvSpPr>
        <p:spPr>
          <a:xfrm>
            <a:off x="1657276" y="5457198"/>
            <a:ext cx="1209374" cy="6099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0F78FE27-2AFF-4752-AF1D-A867833DC19D}"/>
              </a:ext>
            </a:extLst>
          </p:cNvPr>
          <p:cNvSpPr/>
          <p:nvPr/>
        </p:nvSpPr>
        <p:spPr>
          <a:xfrm>
            <a:off x="1657276" y="5594504"/>
            <a:ext cx="1594575" cy="645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079AEC3-B697-4171-9BD0-D7AA5BE2271F}"/>
              </a:ext>
            </a:extLst>
          </p:cNvPr>
          <p:cNvSpPr/>
          <p:nvPr/>
        </p:nvSpPr>
        <p:spPr>
          <a:xfrm>
            <a:off x="1657276" y="5742244"/>
            <a:ext cx="1952240" cy="5451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1C1B9394-A995-443F-A281-0ACDD5969D0A}"/>
              </a:ext>
            </a:extLst>
          </p:cNvPr>
          <p:cNvCxnSpPr>
            <a:cxnSpLocks/>
          </p:cNvCxnSpPr>
          <p:nvPr/>
        </p:nvCxnSpPr>
        <p:spPr>
          <a:xfrm>
            <a:off x="1882519" y="4354256"/>
            <a:ext cx="817290" cy="2515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ight Brace 159">
            <a:extLst>
              <a:ext uri="{FF2B5EF4-FFF2-40B4-BE49-F238E27FC236}">
                <a16:creationId xmlns:a16="http://schemas.microsoft.com/office/drawing/2014/main" id="{114D3A3B-B624-4AF0-BF52-93180E324E03}"/>
              </a:ext>
            </a:extLst>
          </p:cNvPr>
          <p:cNvSpPr/>
          <p:nvPr/>
        </p:nvSpPr>
        <p:spPr>
          <a:xfrm>
            <a:off x="3936338" y="2026685"/>
            <a:ext cx="86626" cy="21238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Left Brace 160">
            <a:extLst>
              <a:ext uri="{FF2B5EF4-FFF2-40B4-BE49-F238E27FC236}">
                <a16:creationId xmlns:a16="http://schemas.microsoft.com/office/drawing/2014/main" id="{F12CA7CB-65B9-4183-B266-0A79C8A18323}"/>
              </a:ext>
            </a:extLst>
          </p:cNvPr>
          <p:cNvSpPr/>
          <p:nvPr/>
        </p:nvSpPr>
        <p:spPr>
          <a:xfrm>
            <a:off x="1462866" y="5172735"/>
            <a:ext cx="75775" cy="901232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F65805D-4932-4C1A-8665-048E64CA9352}"/>
              </a:ext>
            </a:extLst>
          </p:cNvPr>
          <p:cNvSpPr txBox="1"/>
          <p:nvPr/>
        </p:nvSpPr>
        <p:spPr>
          <a:xfrm>
            <a:off x="4209785" y="4477810"/>
            <a:ext cx="670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31F1C9A7-C815-4433-9FCC-AFF927BDE7F2}"/>
              </a:ext>
            </a:extLst>
          </p:cNvPr>
          <p:cNvCxnSpPr>
            <a:cxnSpLocks/>
            <a:stCxn id="162" idx="1"/>
          </p:cNvCxnSpPr>
          <p:nvPr/>
        </p:nvCxnSpPr>
        <p:spPr>
          <a:xfrm flipH="1">
            <a:off x="3700625" y="4616310"/>
            <a:ext cx="509160" cy="4669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DF8F74D-9879-4F22-8F7E-8F6C98D0B31F}"/>
              </a:ext>
            </a:extLst>
          </p:cNvPr>
          <p:cNvSpPr/>
          <p:nvPr/>
        </p:nvSpPr>
        <p:spPr>
          <a:xfrm>
            <a:off x="2886204" y="5335920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8237F1F-CFC1-4330-89EC-EC18D588076D}"/>
              </a:ext>
            </a:extLst>
          </p:cNvPr>
          <p:cNvSpPr/>
          <p:nvPr/>
        </p:nvSpPr>
        <p:spPr>
          <a:xfrm>
            <a:off x="2868410" y="5429959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85D039A8-8E97-4B26-A51F-6E6247926308}"/>
              </a:ext>
            </a:extLst>
          </p:cNvPr>
          <p:cNvSpPr/>
          <p:nvPr/>
        </p:nvSpPr>
        <p:spPr>
          <a:xfrm>
            <a:off x="3280670" y="5330487"/>
            <a:ext cx="61425" cy="319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044B8439-4DC0-49EF-82D2-9A10B0961380}"/>
              </a:ext>
            </a:extLst>
          </p:cNvPr>
          <p:cNvSpPr/>
          <p:nvPr/>
        </p:nvSpPr>
        <p:spPr>
          <a:xfrm>
            <a:off x="3261842" y="5579936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FD593D3E-F8B5-4E4A-ABF3-4FBD500A7AEE}"/>
              </a:ext>
            </a:extLst>
          </p:cNvPr>
          <p:cNvSpPr/>
          <p:nvPr/>
        </p:nvSpPr>
        <p:spPr>
          <a:xfrm>
            <a:off x="3637420" y="5330685"/>
            <a:ext cx="63205" cy="384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6D736FF3-7303-4928-98F2-F376E057070D}"/>
              </a:ext>
            </a:extLst>
          </p:cNvPr>
          <p:cNvSpPr txBox="1"/>
          <p:nvPr/>
        </p:nvSpPr>
        <p:spPr>
          <a:xfrm>
            <a:off x="4293617" y="2950121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C1A2BF33-E9FC-4210-9FFC-8D1A252CDD02}"/>
              </a:ext>
            </a:extLst>
          </p:cNvPr>
          <p:cNvSpPr txBox="1"/>
          <p:nvPr/>
        </p:nvSpPr>
        <p:spPr>
          <a:xfrm>
            <a:off x="719748" y="4057140"/>
            <a:ext cx="114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F9CF2454-A6FC-4D2C-9D37-810B4E954DF8}"/>
              </a:ext>
            </a:extLst>
          </p:cNvPr>
          <p:cNvSpPr txBox="1"/>
          <p:nvPr/>
        </p:nvSpPr>
        <p:spPr>
          <a:xfrm>
            <a:off x="146346" y="5470212"/>
            <a:ext cx="1144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Backhauling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4E38EB8D-38BF-4C43-844E-6A363462B575}"/>
              </a:ext>
            </a:extLst>
          </p:cNvPr>
          <p:cNvSpPr txBox="1"/>
          <p:nvPr/>
        </p:nvSpPr>
        <p:spPr>
          <a:xfrm>
            <a:off x="7715485" y="3331413"/>
            <a:ext cx="208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Cost of Telecom Equip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24FDF5B5-E353-403A-9230-E6491D17067C}"/>
              </a:ext>
            </a:extLst>
          </p:cNvPr>
          <p:cNvSpPr txBox="1"/>
          <p:nvPr/>
        </p:nvSpPr>
        <p:spPr>
          <a:xfrm>
            <a:off x="119963" y="6317329"/>
            <a:ext cx="56406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 A total of 300 MHz for 5G and 135 MHz for 4G</a:t>
            </a:r>
            <a:endParaRPr lang="en-US" sz="900" dirty="0">
              <a:solidFill>
                <a:schemeClr val="bg2"/>
              </a:solidFill>
            </a:endParaRP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B360678A-A76F-4828-89DA-E082FE9E1025}"/>
              </a:ext>
            </a:extLst>
          </p:cNvPr>
          <p:cNvCxnSpPr>
            <a:cxnSpLocks/>
          </p:cNvCxnSpPr>
          <p:nvPr/>
        </p:nvCxnSpPr>
        <p:spPr>
          <a:xfrm>
            <a:off x="10881" y="6240307"/>
            <a:ext cx="6229946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BDF4A1D1-581E-4101-8158-4205B15D592B}"/>
              </a:ext>
            </a:extLst>
          </p:cNvPr>
          <p:cNvSpPr txBox="1"/>
          <p:nvPr/>
        </p:nvSpPr>
        <p:spPr>
          <a:xfrm>
            <a:off x="4982519" y="1010172"/>
            <a:ext cx="6722987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 a typical (i.e., traditional) indoor solution: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4G + 5G (NSA) are delivered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MNOs use their own equip and spectrum bands</a:t>
            </a:r>
            <a:r>
              <a:rPr lang="en-US" sz="16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</a:t>
            </a:r>
            <a:endParaRPr 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4846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012C1-294F-4A64-87CE-1E11A41A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Diving into the Specifics: Solution Cost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521ADCA-89D5-4F3C-A5A2-CA0323C11A3D}"/>
              </a:ext>
            </a:extLst>
          </p:cNvPr>
          <p:cNvGrpSpPr/>
          <p:nvPr/>
        </p:nvGrpSpPr>
        <p:grpSpPr>
          <a:xfrm>
            <a:off x="1576483" y="1879408"/>
            <a:ext cx="2430816" cy="3993620"/>
            <a:chOff x="1712783" y="1821882"/>
            <a:chExt cx="2787663" cy="339553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53B849-2DD3-4D83-8B7D-53C2B281C5AF}"/>
                </a:ext>
              </a:extLst>
            </p:cNvPr>
            <p:cNvSpPr/>
            <p:nvPr/>
          </p:nvSpPr>
          <p:spPr>
            <a:xfrm>
              <a:off x="2192485" y="1841747"/>
              <a:ext cx="2097842" cy="2903393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DA2533D-41BA-47DF-9113-8DCB9686A964}"/>
                </a:ext>
              </a:extLst>
            </p:cNvPr>
            <p:cNvCxnSpPr>
              <a:cxnSpLocks/>
            </p:cNvCxnSpPr>
            <p:nvPr/>
          </p:nvCxnSpPr>
          <p:spPr>
            <a:xfrm>
              <a:off x="2187235" y="4015929"/>
              <a:ext cx="210309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CFBC25-4B83-49DC-87E3-5C6451F82C68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3291202"/>
              <a:ext cx="20871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5605DD8-C284-48A2-B6DD-55E5ADF96BAC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2566475"/>
              <a:ext cx="209784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9954A4-2282-4E9D-AA42-B55B746864FD}"/>
                </a:ext>
              </a:extLst>
            </p:cNvPr>
            <p:cNvSpPr/>
            <p:nvPr/>
          </p:nvSpPr>
          <p:spPr>
            <a:xfrm>
              <a:off x="1712783" y="4779689"/>
              <a:ext cx="2787663" cy="437723"/>
            </a:xfrm>
            <a:prstGeom prst="rect">
              <a:avLst/>
            </a:prstGeom>
            <a:pattFill prst="wdUpDiag">
              <a:fgClr>
                <a:srgbClr val="DBDBDD"/>
              </a:fgClr>
              <a:bgClr>
                <a:srgbClr val="F7F7F7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104DC5-829A-4F0B-A840-16703640570D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63" y="1821882"/>
              <a:ext cx="2178586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0C25C36-B2CC-4089-ACF1-1026BBABBB65}"/>
                </a:ext>
              </a:extLst>
            </p:cNvPr>
            <p:cNvCxnSpPr>
              <a:cxnSpLocks/>
            </p:cNvCxnSpPr>
            <p:nvPr/>
          </p:nvCxnSpPr>
          <p:spPr>
            <a:xfrm>
              <a:off x="1712783" y="4762219"/>
              <a:ext cx="2787663" cy="0"/>
            </a:xfrm>
            <a:prstGeom prst="line">
              <a:avLst/>
            </a:prstGeom>
            <a:noFill/>
            <a:ln w="57150" cap="flat" cmpd="sng" algn="ctr">
              <a:solidFill>
                <a:srgbClr val="908E78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A3C370-5899-42CE-BC6B-FD2092F33B60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0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88A5ED-132E-4CAA-BAD2-8CF6F665B474}"/>
                </a:ext>
              </a:extLst>
            </p:cNvPr>
            <p:cNvCxnSpPr>
              <a:cxnSpLocks/>
            </p:cNvCxnSpPr>
            <p:nvPr/>
          </p:nvCxnSpPr>
          <p:spPr>
            <a:xfrm>
              <a:off x="351017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B48B2BD-2F8A-462C-BB51-3F809A681624}"/>
                </a:ext>
              </a:extLst>
            </p:cNvPr>
            <p:cNvGrpSpPr/>
            <p:nvPr/>
          </p:nvGrpSpPr>
          <p:grpSpPr>
            <a:xfrm>
              <a:off x="2612956" y="2303551"/>
              <a:ext cx="336925" cy="266885"/>
              <a:chOff x="3332315" y="4205530"/>
              <a:chExt cx="793031" cy="464112"/>
            </a:xfrm>
          </p:grpSpPr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FA7890BC-CD60-4258-9D17-ED684F50765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6D686CB8-9D55-47E3-AFAD-4A7D8516B0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ACA699-425E-402C-BA50-E6D74988740D}"/>
                </a:ext>
              </a:extLst>
            </p:cNvPr>
            <p:cNvGrpSpPr/>
            <p:nvPr/>
          </p:nvGrpSpPr>
          <p:grpSpPr>
            <a:xfrm>
              <a:off x="3656235" y="1952631"/>
              <a:ext cx="196207" cy="254589"/>
              <a:chOff x="7855538" y="5613352"/>
              <a:chExt cx="770963" cy="774001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E6AF5DE8-7AA3-446E-9159-DD3E902B645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512DFFF0-5E3D-4D41-92FE-DA7363C2A24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728C0B45-D12F-48F3-A944-BE2711ED1B65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BFAB13B1-1260-4FF6-810A-5DD959FF9630}"/>
                  </a:ext>
                </a:extLst>
              </p:cNvPr>
              <p:cNvCxnSpPr>
                <a:stCxn id="111" idx="0"/>
                <a:endCxn id="11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C334B46F-25C3-48AD-B816-27029FBA20A9}"/>
                  </a:ext>
                </a:extLst>
              </p:cNvPr>
              <p:cNvCxnSpPr>
                <a:cxnSpLocks/>
                <a:stCxn id="111" idx="1"/>
                <a:endCxn id="11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35663FC-978A-4660-9BE3-5FC51442D30F}"/>
                </a:ext>
              </a:extLst>
            </p:cNvPr>
            <p:cNvGrpSpPr/>
            <p:nvPr/>
          </p:nvGrpSpPr>
          <p:grpSpPr>
            <a:xfrm>
              <a:off x="3952545" y="1952631"/>
              <a:ext cx="196207" cy="254589"/>
              <a:chOff x="7855538" y="5613352"/>
              <a:chExt cx="770963" cy="774001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79C290F3-1BD5-4E77-972A-21D96936A25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BDAE334-10D1-4787-B435-A2B374CBF70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8F488B6B-4A90-4F22-8E82-6C73CCDF6C9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6829974-5C92-43B3-AC5E-20C661A8BAEE}"/>
                  </a:ext>
                </a:extLst>
              </p:cNvPr>
              <p:cNvCxnSpPr>
                <a:stCxn id="106" idx="0"/>
                <a:endCxn id="10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B1A656A-19DA-4C3D-92A1-93531CFA383B}"/>
                  </a:ext>
                </a:extLst>
              </p:cNvPr>
              <p:cNvCxnSpPr>
                <a:cxnSpLocks/>
                <a:stCxn id="106" idx="1"/>
                <a:endCxn id="10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26EEE95-018F-48BD-8DBA-40E4BFE1E7BC}"/>
                </a:ext>
              </a:extLst>
            </p:cNvPr>
            <p:cNvGrpSpPr/>
            <p:nvPr/>
          </p:nvGrpSpPr>
          <p:grpSpPr>
            <a:xfrm>
              <a:off x="3656235" y="2669446"/>
              <a:ext cx="196207" cy="254589"/>
              <a:chOff x="7855538" y="5613352"/>
              <a:chExt cx="770963" cy="774001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DB977E6-7C36-4CF6-8A0E-9E772D8CD14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BA631E40-F8F7-46D6-9AA9-71A9C19EBA1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8B4A7E21-D0B6-4D47-9BC6-3B98C78FBE7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BC0C89F9-BD39-44D6-AFCF-5E2FE94C1AFB}"/>
                  </a:ext>
                </a:extLst>
              </p:cNvPr>
              <p:cNvCxnSpPr>
                <a:stCxn id="101" idx="0"/>
                <a:endCxn id="10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22EF55F2-1771-4EF7-850E-A39D7748CA01}"/>
                  </a:ext>
                </a:extLst>
              </p:cNvPr>
              <p:cNvCxnSpPr>
                <a:cxnSpLocks/>
                <a:stCxn id="101" idx="1"/>
                <a:endCxn id="10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0D681F-FAAB-41D2-9DE2-4074F88E0F28}"/>
                </a:ext>
              </a:extLst>
            </p:cNvPr>
            <p:cNvGrpSpPr/>
            <p:nvPr/>
          </p:nvGrpSpPr>
          <p:grpSpPr>
            <a:xfrm>
              <a:off x="3952545" y="2669446"/>
              <a:ext cx="196207" cy="254589"/>
              <a:chOff x="7855538" y="5613352"/>
              <a:chExt cx="770963" cy="774001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FFB8413B-D2DD-40F1-9D9A-DBED94AC4A6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38E5BD3E-04A4-4248-B3A0-37821B95675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57DC7FFA-A5C4-4B1C-8153-083B5FC1014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C97C2E43-C637-4192-9CDD-AD14CEBA83D8}"/>
                  </a:ext>
                </a:extLst>
              </p:cNvPr>
              <p:cNvCxnSpPr>
                <a:stCxn id="96" idx="0"/>
                <a:endCxn id="9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09E13425-9AA5-4B9B-8F45-1239FEAFB0B4}"/>
                  </a:ext>
                </a:extLst>
              </p:cNvPr>
              <p:cNvCxnSpPr>
                <a:cxnSpLocks/>
                <a:stCxn id="96" idx="1"/>
                <a:endCxn id="9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F45924-584E-439F-810A-AA9EF5E2196B}"/>
                </a:ext>
              </a:extLst>
            </p:cNvPr>
            <p:cNvGrpSpPr/>
            <p:nvPr/>
          </p:nvGrpSpPr>
          <p:grpSpPr>
            <a:xfrm>
              <a:off x="3656235" y="3391418"/>
              <a:ext cx="196207" cy="254589"/>
              <a:chOff x="7855538" y="5613352"/>
              <a:chExt cx="770963" cy="774001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4B9944E4-4EF2-4044-A203-BFC96053BCA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B084699-578E-4955-B6BA-C6BFC51294B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E5FA6FD9-25FB-4540-B914-2B51BC91C3A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509DD0A9-79D2-45EC-A51B-A9447FAAE2F1}"/>
                  </a:ext>
                </a:extLst>
              </p:cNvPr>
              <p:cNvCxnSpPr>
                <a:stCxn id="91" idx="0"/>
                <a:endCxn id="9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CC9E65B0-1FF5-4597-B37C-DD5E409EEA04}"/>
                  </a:ext>
                </a:extLst>
              </p:cNvPr>
              <p:cNvCxnSpPr>
                <a:cxnSpLocks/>
                <a:stCxn id="91" idx="1"/>
                <a:endCxn id="9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759B50B-DC5B-419C-9D1E-7BC13DB8530B}"/>
                </a:ext>
              </a:extLst>
            </p:cNvPr>
            <p:cNvGrpSpPr/>
            <p:nvPr/>
          </p:nvGrpSpPr>
          <p:grpSpPr>
            <a:xfrm>
              <a:off x="3952545" y="3391418"/>
              <a:ext cx="196207" cy="254589"/>
              <a:chOff x="7855538" y="5613352"/>
              <a:chExt cx="770963" cy="774001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F164150-511F-42E3-A66B-085ADDA16D2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3B2F0744-5B07-4795-B355-5C658CAC42F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659FAB1-0E8F-4ED1-B583-AE4CCC9A454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DC83435A-C493-4771-925C-ECBBE48975DA}"/>
                  </a:ext>
                </a:extLst>
              </p:cNvPr>
              <p:cNvCxnSpPr>
                <a:stCxn id="86" idx="0"/>
                <a:endCxn id="8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886D5E5B-F17C-40C8-B490-A2BDA1E35A2F}"/>
                  </a:ext>
                </a:extLst>
              </p:cNvPr>
              <p:cNvCxnSpPr>
                <a:cxnSpLocks/>
                <a:stCxn id="86" idx="1"/>
                <a:endCxn id="8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78D496C-6845-4309-AEFA-6CCD17A39016}"/>
                </a:ext>
              </a:extLst>
            </p:cNvPr>
            <p:cNvGrpSpPr/>
            <p:nvPr/>
          </p:nvGrpSpPr>
          <p:grpSpPr>
            <a:xfrm>
              <a:off x="2327238" y="1952631"/>
              <a:ext cx="196207" cy="254589"/>
              <a:chOff x="7855538" y="5613352"/>
              <a:chExt cx="770963" cy="774001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C91263E5-2098-4569-8442-B275CDE6427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F254336-AC95-4E26-883D-8F6617DD89C4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821DE558-C565-4D5A-90FA-78DDF98DFAE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9A9D7CAB-AD32-4823-8817-969D7700EDED}"/>
                  </a:ext>
                </a:extLst>
              </p:cNvPr>
              <p:cNvCxnSpPr>
                <a:stCxn id="81" idx="0"/>
                <a:endCxn id="8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9092867-9BCA-4769-A770-4CE55DEE9889}"/>
                  </a:ext>
                </a:extLst>
              </p:cNvPr>
              <p:cNvCxnSpPr>
                <a:cxnSpLocks/>
                <a:stCxn id="81" idx="1"/>
                <a:endCxn id="8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5C05616-DE5F-4334-B5EC-B637A54F5676}"/>
                </a:ext>
              </a:extLst>
            </p:cNvPr>
            <p:cNvGrpSpPr/>
            <p:nvPr/>
          </p:nvGrpSpPr>
          <p:grpSpPr>
            <a:xfrm>
              <a:off x="2623547" y="1952631"/>
              <a:ext cx="196207" cy="254589"/>
              <a:chOff x="7855538" y="5613352"/>
              <a:chExt cx="770963" cy="774001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78005EB0-D343-4892-9A3C-2AB4B5CD573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AEC4FF27-F8F2-4FDA-BAD5-6B959BD0C4C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2033C085-129A-4E7F-9778-52A33204C10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BFE939FD-0EC0-4A07-AD99-80F1E58E5AC3}"/>
                  </a:ext>
                </a:extLst>
              </p:cNvPr>
              <p:cNvCxnSpPr>
                <a:stCxn id="76" idx="0"/>
                <a:endCxn id="7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63D9FC6F-42CB-4116-90E8-7902CF767420}"/>
                  </a:ext>
                </a:extLst>
              </p:cNvPr>
              <p:cNvCxnSpPr>
                <a:cxnSpLocks/>
                <a:stCxn id="76" idx="1"/>
                <a:endCxn id="7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532747E-2C62-4A7A-A1BB-B49AEAEE2866}"/>
                </a:ext>
              </a:extLst>
            </p:cNvPr>
            <p:cNvGrpSpPr/>
            <p:nvPr/>
          </p:nvGrpSpPr>
          <p:grpSpPr>
            <a:xfrm>
              <a:off x="2327238" y="2669446"/>
              <a:ext cx="196207" cy="254589"/>
              <a:chOff x="7855538" y="5613352"/>
              <a:chExt cx="770963" cy="774001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72077902-ED31-48BA-A1A7-47CC96FC497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03EDC28C-7BA2-4ED2-9FF5-021D99751CC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7CD713C-30F5-4B39-8CEB-07502FC5099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B2347D5-4A56-4F66-BC43-4426F9517C05}"/>
                  </a:ext>
                </a:extLst>
              </p:cNvPr>
              <p:cNvCxnSpPr>
                <a:stCxn id="71" idx="0"/>
                <a:endCxn id="7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879E84E2-EB97-4964-AC56-FE6D36E2F05D}"/>
                  </a:ext>
                </a:extLst>
              </p:cNvPr>
              <p:cNvCxnSpPr>
                <a:cxnSpLocks/>
                <a:stCxn id="71" idx="1"/>
                <a:endCxn id="7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33CC0A5-6D29-4BC6-9B28-1CB0AC017895}"/>
                </a:ext>
              </a:extLst>
            </p:cNvPr>
            <p:cNvGrpSpPr/>
            <p:nvPr/>
          </p:nvGrpSpPr>
          <p:grpSpPr>
            <a:xfrm>
              <a:off x="2623547" y="2669446"/>
              <a:ext cx="196207" cy="254589"/>
              <a:chOff x="7855538" y="5613352"/>
              <a:chExt cx="770963" cy="774001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A63D086-E07F-469A-8404-64DE4D985AF2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583E44FE-0197-4DC2-B540-7BEF626414F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F13716E-CD2A-4DA1-815D-0C3C4AC64AB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FD44CCA3-1DD2-4654-9D47-EA1D79CA3638}"/>
                  </a:ext>
                </a:extLst>
              </p:cNvPr>
              <p:cNvCxnSpPr>
                <a:stCxn id="66" idx="0"/>
                <a:endCxn id="6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C087F56E-EF5B-42D0-9562-C699E681F6AD}"/>
                  </a:ext>
                </a:extLst>
              </p:cNvPr>
              <p:cNvCxnSpPr>
                <a:cxnSpLocks/>
                <a:stCxn id="66" idx="1"/>
                <a:endCxn id="6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6C34D8F-8AF2-4490-9EF4-09E88F832CAF}"/>
                </a:ext>
              </a:extLst>
            </p:cNvPr>
            <p:cNvGrpSpPr/>
            <p:nvPr/>
          </p:nvGrpSpPr>
          <p:grpSpPr>
            <a:xfrm>
              <a:off x="2327238" y="3391418"/>
              <a:ext cx="196207" cy="254589"/>
              <a:chOff x="7855538" y="5613352"/>
              <a:chExt cx="770963" cy="774001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F61D1DA-783A-4E39-99F0-A4B818F9B87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77035CF2-4696-42BE-9627-C24E90BB4767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D7DA5D90-7091-42E5-9211-99E59C866C5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763695F5-33EF-4C20-ADF5-A972545FDC4F}"/>
                  </a:ext>
                </a:extLst>
              </p:cNvPr>
              <p:cNvCxnSpPr>
                <a:stCxn id="61" idx="0"/>
                <a:endCxn id="6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F8A3AC2E-535D-4E0A-8672-11A4C6DA4995}"/>
                  </a:ext>
                </a:extLst>
              </p:cNvPr>
              <p:cNvCxnSpPr>
                <a:cxnSpLocks/>
                <a:stCxn id="61" idx="1"/>
                <a:endCxn id="6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34EDFBA-7BE9-4951-B13F-BC95F83E2BDA}"/>
                </a:ext>
              </a:extLst>
            </p:cNvPr>
            <p:cNvGrpSpPr/>
            <p:nvPr/>
          </p:nvGrpSpPr>
          <p:grpSpPr>
            <a:xfrm>
              <a:off x="2623547" y="3391418"/>
              <a:ext cx="196207" cy="254589"/>
              <a:chOff x="7855538" y="5613352"/>
              <a:chExt cx="770963" cy="774001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CAF59308-926A-43F9-AC37-69C85E79F19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4E0EA118-E566-4908-9DDD-57E23841B37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40850D5-06C7-431D-B172-B83C8E121B1C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E0A2696-A6F8-4764-B7CF-7C95194AF50F}"/>
                  </a:ext>
                </a:extLst>
              </p:cNvPr>
              <p:cNvCxnSpPr>
                <a:stCxn id="56" idx="0"/>
                <a:endCxn id="5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F2795EF-CC89-4CCA-A34B-346B7802BF67}"/>
                  </a:ext>
                </a:extLst>
              </p:cNvPr>
              <p:cNvCxnSpPr>
                <a:cxnSpLocks/>
                <a:stCxn id="56" idx="1"/>
                <a:endCxn id="5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C786E4F-5DC6-4839-9A80-614B841ADD2E}"/>
                </a:ext>
              </a:extLst>
            </p:cNvPr>
            <p:cNvGrpSpPr/>
            <p:nvPr/>
          </p:nvGrpSpPr>
          <p:grpSpPr>
            <a:xfrm>
              <a:off x="2327238" y="4113388"/>
              <a:ext cx="196207" cy="254589"/>
              <a:chOff x="7855538" y="5613352"/>
              <a:chExt cx="770963" cy="774001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EF09BF4-FAB2-4305-B41E-38996CC8B79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28BC600-5F63-48AE-9FE7-7AB6C647A79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DC9E0092-4F8E-4D8B-B484-F03400FC3B4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77E70FE-CE9A-4EBA-A0A4-1467C72937A8}"/>
                  </a:ext>
                </a:extLst>
              </p:cNvPr>
              <p:cNvCxnSpPr>
                <a:stCxn id="51" idx="0"/>
                <a:endCxn id="5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66C9EAA-EE29-42A8-8232-559A7C98EBFB}"/>
                  </a:ext>
                </a:extLst>
              </p:cNvPr>
              <p:cNvCxnSpPr>
                <a:cxnSpLocks/>
                <a:stCxn id="51" idx="1"/>
                <a:endCxn id="5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DEEA7C0-AECA-4D59-A584-9E5FB9B88925}"/>
                </a:ext>
              </a:extLst>
            </p:cNvPr>
            <p:cNvGrpSpPr/>
            <p:nvPr/>
          </p:nvGrpSpPr>
          <p:grpSpPr>
            <a:xfrm>
              <a:off x="2623547" y="4113388"/>
              <a:ext cx="196207" cy="254589"/>
              <a:chOff x="7855538" y="5613352"/>
              <a:chExt cx="770963" cy="774001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5E32E30-27B0-40E7-A52E-C7450F31BEB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704E7C2-A199-4D4E-96D7-24058C16F1B6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8A2CD48-AA20-4DAA-863E-84945516CC0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9989BFA-E727-405E-9DD5-C95486E18F40}"/>
                  </a:ext>
                </a:extLst>
              </p:cNvPr>
              <p:cNvCxnSpPr>
                <a:stCxn id="46" idx="0"/>
                <a:endCxn id="4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D2D88B5-850F-4F38-ABF3-543BD94419A4}"/>
                  </a:ext>
                </a:extLst>
              </p:cNvPr>
              <p:cNvCxnSpPr>
                <a:cxnSpLocks/>
                <a:stCxn id="46" idx="1"/>
                <a:endCxn id="4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21006E9-44F7-4DD3-B100-7C0EB13EAF94}"/>
                </a:ext>
              </a:extLst>
            </p:cNvPr>
            <p:cNvGrpSpPr/>
            <p:nvPr/>
          </p:nvGrpSpPr>
          <p:grpSpPr>
            <a:xfrm>
              <a:off x="2612956" y="3030803"/>
              <a:ext cx="336925" cy="266885"/>
              <a:chOff x="3332315" y="4205530"/>
              <a:chExt cx="793031" cy="464112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20069DE-6FB8-4FC5-BA66-C68517E60A48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BBABDB11-29F2-4059-A46D-A8CB75F5CB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1D91F1A-2EB2-4167-8844-E3F650B5562E}"/>
                </a:ext>
              </a:extLst>
            </p:cNvPr>
            <p:cNvGrpSpPr/>
            <p:nvPr/>
          </p:nvGrpSpPr>
          <p:grpSpPr>
            <a:xfrm>
              <a:off x="2616765" y="3752900"/>
              <a:ext cx="336925" cy="266885"/>
              <a:chOff x="3332315" y="4205530"/>
              <a:chExt cx="793031" cy="464112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A0D62FB-CE40-4F8A-BCFC-50114D7D8C5A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3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84651EE4-E23A-478E-9B02-CFC2E0EDDE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BB7E8EF-F4E1-4F33-B232-D075AD765218}"/>
                </a:ext>
              </a:extLst>
            </p:cNvPr>
            <p:cNvSpPr/>
            <p:nvPr/>
          </p:nvSpPr>
          <p:spPr>
            <a:xfrm rot="16200000">
              <a:off x="2672563" y="4431350"/>
              <a:ext cx="233673" cy="320963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2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CBE48C5B-27B3-4D83-9011-B226DB1A42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2956" y="4539789"/>
              <a:ext cx="149310" cy="2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FAE3033-2E77-4068-88BE-7294C6260205}"/>
                </a:ext>
              </a:extLst>
            </p:cNvPr>
            <p:cNvGrpSpPr/>
            <p:nvPr/>
          </p:nvGrpSpPr>
          <p:grpSpPr>
            <a:xfrm>
              <a:off x="3535353" y="2303551"/>
              <a:ext cx="342828" cy="266885"/>
              <a:chOff x="3369886" y="4205530"/>
              <a:chExt cx="806925" cy="464112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CAF12B9-A3EA-47C4-8A25-A4CBE9B9549E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1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74581D17-BC74-4A0B-A5D9-A7A8DCC352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2FF81E6-77B1-4C9B-9228-9CD3C08ABB35}"/>
                </a:ext>
              </a:extLst>
            </p:cNvPr>
            <p:cNvGrpSpPr/>
            <p:nvPr/>
          </p:nvGrpSpPr>
          <p:grpSpPr>
            <a:xfrm>
              <a:off x="3535353" y="3025085"/>
              <a:ext cx="342828" cy="266885"/>
              <a:chOff x="3369886" y="4205530"/>
              <a:chExt cx="806925" cy="464112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63472BD-D68E-46D3-8474-B98D6A48A28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9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C3D1989F-E832-45F9-891C-7A8129723F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9649F4C-A536-4226-8382-B01059323222}"/>
                </a:ext>
              </a:extLst>
            </p:cNvPr>
            <p:cNvGrpSpPr/>
            <p:nvPr/>
          </p:nvGrpSpPr>
          <p:grpSpPr>
            <a:xfrm>
              <a:off x="3535353" y="3746618"/>
              <a:ext cx="342828" cy="266885"/>
              <a:chOff x="3369886" y="4205530"/>
              <a:chExt cx="806925" cy="464112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88097F7-48C3-41A6-837B-D40321C5FB2B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238A0839-B46E-4098-93FA-98A1DF5044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BCDC97A-B84A-4929-9B80-B3C5B4537E19}"/>
              </a:ext>
            </a:extLst>
          </p:cNvPr>
          <p:cNvSpPr/>
          <p:nvPr/>
        </p:nvSpPr>
        <p:spPr>
          <a:xfrm>
            <a:off x="3280670" y="4722995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F3DDB18-9ECE-4388-A633-843F7A280F1C}"/>
              </a:ext>
            </a:extLst>
          </p:cNvPr>
          <p:cNvSpPr/>
          <p:nvPr/>
        </p:nvSpPr>
        <p:spPr>
          <a:xfrm rot="5400000">
            <a:off x="3285370" y="4314790"/>
            <a:ext cx="71698" cy="7588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74543FD-F1E6-4B3E-9659-66E695F7E7E4}"/>
              </a:ext>
            </a:extLst>
          </p:cNvPr>
          <p:cNvSpPr/>
          <p:nvPr/>
        </p:nvSpPr>
        <p:spPr>
          <a:xfrm>
            <a:off x="2699809" y="4605800"/>
            <a:ext cx="1124066" cy="74302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A51032B7-2A6E-4892-AC0C-613C879D0BD0}"/>
              </a:ext>
            </a:extLst>
          </p:cNvPr>
          <p:cNvSpPr/>
          <p:nvPr/>
        </p:nvSpPr>
        <p:spPr>
          <a:xfrm>
            <a:off x="2912674" y="2026685"/>
            <a:ext cx="63485" cy="2703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0C662A8-F616-40A3-946A-FE0E13EE4E03}"/>
              </a:ext>
            </a:extLst>
          </p:cNvPr>
          <p:cNvSpPr/>
          <p:nvPr/>
        </p:nvSpPr>
        <p:spPr>
          <a:xfrm rot="5400000">
            <a:off x="2908503" y="2224143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1F084D07-E52D-470D-8093-211BFF549778}"/>
              </a:ext>
            </a:extLst>
          </p:cNvPr>
          <p:cNvGrpSpPr/>
          <p:nvPr/>
        </p:nvGrpSpPr>
        <p:grpSpPr>
          <a:xfrm>
            <a:off x="2292553" y="1985049"/>
            <a:ext cx="1262082" cy="106778"/>
            <a:chOff x="4199479" y="1661874"/>
            <a:chExt cx="1117185" cy="91438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BE6F0E0-91ED-471F-A01B-7D4A66DF282D}"/>
                </a:ext>
              </a:extLst>
            </p:cNvPr>
            <p:cNvSpPr/>
            <p:nvPr/>
          </p:nvSpPr>
          <p:spPr>
            <a:xfrm rot="5400000">
              <a:off x="4735212" y="1126141"/>
              <a:ext cx="45719" cy="11171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Trapezoid 124">
              <a:extLst>
                <a:ext uri="{FF2B5EF4-FFF2-40B4-BE49-F238E27FC236}">
                  <a16:creationId xmlns:a16="http://schemas.microsoft.com/office/drawing/2014/main" id="{D041941E-AFA5-4AFC-8953-3B9AFDF84BA8}"/>
                </a:ext>
              </a:extLst>
            </p:cNvPr>
            <p:cNvSpPr/>
            <p:nvPr/>
          </p:nvSpPr>
          <p:spPr>
            <a:xfrm flipV="1">
              <a:off x="419948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Trapezoid 125">
              <a:extLst>
                <a:ext uri="{FF2B5EF4-FFF2-40B4-BE49-F238E27FC236}">
                  <a16:creationId xmlns:a16="http://schemas.microsoft.com/office/drawing/2014/main" id="{B2D4CE44-A874-48E1-8138-99A55CE3451D}"/>
                </a:ext>
              </a:extLst>
            </p:cNvPr>
            <p:cNvSpPr/>
            <p:nvPr/>
          </p:nvSpPr>
          <p:spPr>
            <a:xfrm flipV="1">
              <a:off x="522025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50BB55F9-BA0F-4969-81DA-CF86027E0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71205" y="3817927"/>
            <a:ext cx="278677" cy="22730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98847FB-84D1-4C66-83DD-6A1357707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24868" y="3823690"/>
            <a:ext cx="278677" cy="22730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85BD9F38-FBF7-4A52-BEB0-4F59D7400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66389" y="3024005"/>
            <a:ext cx="278677" cy="227303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4EC9F5CD-2872-4497-99BD-ECE93554F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03827" y="3014887"/>
            <a:ext cx="278677" cy="22730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4C2A63F6-742D-4ED9-8EDB-95B9F51C5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166895" y="2113604"/>
            <a:ext cx="278677" cy="22730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2A249CE8-B796-412B-AFAA-306D52A89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325135" y="2121727"/>
            <a:ext cx="278677" cy="227303"/>
          </a:xfrm>
          <a:prstGeom prst="rect">
            <a:avLst/>
          </a:prstGeom>
        </p:spPr>
      </p:pic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54040AA-B13D-4D51-BC72-84BA6303886E}"/>
              </a:ext>
            </a:extLst>
          </p:cNvPr>
          <p:cNvGrpSpPr/>
          <p:nvPr/>
        </p:nvGrpSpPr>
        <p:grpSpPr>
          <a:xfrm>
            <a:off x="2887608" y="2045309"/>
            <a:ext cx="131861" cy="268066"/>
            <a:chOff x="4928242" y="2345087"/>
            <a:chExt cx="116722" cy="229555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BAFA1CFC-DFCD-4DB5-BC03-BE98BAFD1D27}"/>
                </a:ext>
              </a:extLst>
            </p:cNvPr>
            <p:cNvSpPr/>
            <p:nvPr/>
          </p:nvSpPr>
          <p:spPr>
            <a:xfrm>
              <a:off x="4928242" y="2345087"/>
              <a:ext cx="116722" cy="2295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89A91641-83DF-463F-8CF5-A3E594C9C8A8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38078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B2A5D31-C77D-453C-A63A-F2222DDBB015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1507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4D99A3-92CD-4947-A327-AAD10772D232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4851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C6CD3AFE-2D0F-4284-9D16-16BC114A9D0C}"/>
                </a:ext>
              </a:extLst>
            </p:cNvPr>
            <p:cNvSpPr/>
            <p:nvPr/>
          </p:nvSpPr>
          <p:spPr>
            <a:xfrm>
              <a:off x="4948664" y="2476743"/>
              <a:ext cx="72051" cy="80125"/>
            </a:xfrm>
            <a:prstGeom prst="rect">
              <a:avLst/>
            </a:prstGeom>
            <a:noFill/>
            <a:ln w="952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Trapezoid 138">
            <a:extLst>
              <a:ext uri="{FF2B5EF4-FFF2-40B4-BE49-F238E27FC236}">
                <a16:creationId xmlns:a16="http://schemas.microsoft.com/office/drawing/2014/main" id="{D5B40CFC-4F1C-44F8-9555-429343873021}"/>
              </a:ext>
            </a:extLst>
          </p:cNvPr>
          <p:cNvSpPr/>
          <p:nvPr/>
        </p:nvSpPr>
        <p:spPr>
          <a:xfrm flipV="1">
            <a:off x="3122243" y="2038438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Trapezoid 139">
            <a:extLst>
              <a:ext uri="{FF2B5EF4-FFF2-40B4-BE49-F238E27FC236}">
                <a16:creationId xmlns:a16="http://schemas.microsoft.com/office/drawing/2014/main" id="{3D75E152-92A3-4AEC-AD5D-32D2DF7C8F13}"/>
              </a:ext>
            </a:extLst>
          </p:cNvPr>
          <p:cNvSpPr/>
          <p:nvPr/>
        </p:nvSpPr>
        <p:spPr>
          <a:xfrm flipV="1">
            <a:off x="2618295" y="2032781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9AE17C28-3806-4047-88F8-5B82F6C35C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2751672" y="4838835"/>
            <a:ext cx="341289" cy="56587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3DD7E07E-239F-4DEB-816A-928B7453C7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2543" y="3712202"/>
            <a:ext cx="230174" cy="99159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01748B82-A6C8-49C5-8F11-C36780D146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51554" y="3712637"/>
            <a:ext cx="230174" cy="99159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8BB79F95-ED85-4013-9A83-BE7B336A6A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409747" y="3712637"/>
            <a:ext cx="230174" cy="99159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27B1A27A-EB81-4D8D-92D4-5ED50C7B9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1054" y="3826581"/>
            <a:ext cx="278677" cy="227303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90DFE156-D3FA-4097-804B-21F5CA2B47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1379" y="2881444"/>
            <a:ext cx="230174" cy="99159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D7AB7BE0-105B-4591-9A24-16AB5BC8BE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35895" y="2881879"/>
            <a:ext cx="230174" cy="99159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EE2E4CF1-DE07-4CF8-B310-3B45B22921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394088" y="2881879"/>
            <a:ext cx="230174" cy="99159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419ABF52-DA7B-4CE3-8B50-4B5527E7D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8291" y="3020694"/>
            <a:ext cx="278677" cy="227303"/>
          </a:xfrm>
          <a:prstGeom prst="rect">
            <a:avLst/>
          </a:prstGeom>
        </p:spPr>
      </p:pic>
      <p:sp>
        <p:nvSpPr>
          <p:cNvPr id="150" name="Rectangle 149">
            <a:extLst>
              <a:ext uri="{FF2B5EF4-FFF2-40B4-BE49-F238E27FC236}">
                <a16:creationId xmlns:a16="http://schemas.microsoft.com/office/drawing/2014/main" id="{E8657AFB-2402-4A52-BBB0-DE498B16F51E}"/>
              </a:ext>
            </a:extLst>
          </p:cNvPr>
          <p:cNvSpPr/>
          <p:nvPr/>
        </p:nvSpPr>
        <p:spPr>
          <a:xfrm rot="5400000">
            <a:off x="2906298" y="3060000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1" name="Picture 150">
            <a:extLst>
              <a:ext uri="{FF2B5EF4-FFF2-40B4-BE49-F238E27FC236}">
                <a16:creationId xmlns:a16="http://schemas.microsoft.com/office/drawing/2014/main" id="{B99B5104-13C1-4DE5-97E1-78DB118CE4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124039" y="4833049"/>
            <a:ext cx="341289" cy="56587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4214CEBD-4E72-49F8-9D68-09E2000EF5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482273" y="4833049"/>
            <a:ext cx="341289" cy="565877"/>
          </a:xfrm>
          <a:prstGeom prst="rect">
            <a:avLst/>
          </a:prstGeom>
        </p:spPr>
      </p:pic>
      <p:sp>
        <p:nvSpPr>
          <p:cNvPr id="153" name="Rectangle 152">
            <a:extLst>
              <a:ext uri="{FF2B5EF4-FFF2-40B4-BE49-F238E27FC236}">
                <a16:creationId xmlns:a16="http://schemas.microsoft.com/office/drawing/2014/main" id="{5748BF56-CE23-408D-B764-D7D1273A7342}"/>
              </a:ext>
            </a:extLst>
          </p:cNvPr>
          <p:cNvSpPr/>
          <p:nvPr/>
        </p:nvSpPr>
        <p:spPr>
          <a:xfrm>
            <a:off x="3640473" y="4722995"/>
            <a:ext cx="51649" cy="1574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BEF05AF-AFF7-407D-B5C0-F2456770DDE2}"/>
              </a:ext>
            </a:extLst>
          </p:cNvPr>
          <p:cNvSpPr/>
          <p:nvPr/>
        </p:nvSpPr>
        <p:spPr>
          <a:xfrm>
            <a:off x="2914477" y="4728652"/>
            <a:ext cx="51649" cy="1468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0409CF81-14E0-4DAE-803A-41E4D1E96366}"/>
              </a:ext>
            </a:extLst>
          </p:cNvPr>
          <p:cNvSpPr/>
          <p:nvPr/>
        </p:nvSpPr>
        <p:spPr>
          <a:xfrm>
            <a:off x="3617439" y="5715547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35B11FA2-4AB8-43FB-985B-6BF85741F42C}"/>
              </a:ext>
            </a:extLst>
          </p:cNvPr>
          <p:cNvSpPr/>
          <p:nvPr/>
        </p:nvSpPr>
        <p:spPr>
          <a:xfrm>
            <a:off x="1657276" y="5457198"/>
            <a:ext cx="1209374" cy="6099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0F78FE27-2AFF-4752-AF1D-A867833DC19D}"/>
              </a:ext>
            </a:extLst>
          </p:cNvPr>
          <p:cNvSpPr/>
          <p:nvPr/>
        </p:nvSpPr>
        <p:spPr>
          <a:xfrm>
            <a:off x="1657276" y="5594504"/>
            <a:ext cx="1594575" cy="645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079AEC3-B697-4171-9BD0-D7AA5BE2271F}"/>
              </a:ext>
            </a:extLst>
          </p:cNvPr>
          <p:cNvSpPr/>
          <p:nvPr/>
        </p:nvSpPr>
        <p:spPr>
          <a:xfrm>
            <a:off x="1657276" y="5742244"/>
            <a:ext cx="1952240" cy="5451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1C1B9394-A995-443F-A281-0ACDD5969D0A}"/>
              </a:ext>
            </a:extLst>
          </p:cNvPr>
          <p:cNvCxnSpPr>
            <a:cxnSpLocks/>
          </p:cNvCxnSpPr>
          <p:nvPr/>
        </p:nvCxnSpPr>
        <p:spPr>
          <a:xfrm>
            <a:off x="1882519" y="4354256"/>
            <a:ext cx="817290" cy="2515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ight Brace 159">
            <a:extLst>
              <a:ext uri="{FF2B5EF4-FFF2-40B4-BE49-F238E27FC236}">
                <a16:creationId xmlns:a16="http://schemas.microsoft.com/office/drawing/2014/main" id="{114D3A3B-B624-4AF0-BF52-93180E324E03}"/>
              </a:ext>
            </a:extLst>
          </p:cNvPr>
          <p:cNvSpPr/>
          <p:nvPr/>
        </p:nvSpPr>
        <p:spPr>
          <a:xfrm>
            <a:off x="3936338" y="2026685"/>
            <a:ext cx="86626" cy="21238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Left Brace 160">
            <a:extLst>
              <a:ext uri="{FF2B5EF4-FFF2-40B4-BE49-F238E27FC236}">
                <a16:creationId xmlns:a16="http://schemas.microsoft.com/office/drawing/2014/main" id="{F12CA7CB-65B9-4183-B266-0A79C8A18323}"/>
              </a:ext>
            </a:extLst>
          </p:cNvPr>
          <p:cNvSpPr/>
          <p:nvPr/>
        </p:nvSpPr>
        <p:spPr>
          <a:xfrm>
            <a:off x="1462866" y="5172735"/>
            <a:ext cx="75775" cy="901232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F65805D-4932-4C1A-8665-048E64CA9352}"/>
              </a:ext>
            </a:extLst>
          </p:cNvPr>
          <p:cNvSpPr txBox="1"/>
          <p:nvPr/>
        </p:nvSpPr>
        <p:spPr>
          <a:xfrm>
            <a:off x="4209785" y="4477810"/>
            <a:ext cx="670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31F1C9A7-C815-4433-9FCC-AFF927BDE7F2}"/>
              </a:ext>
            </a:extLst>
          </p:cNvPr>
          <p:cNvCxnSpPr>
            <a:cxnSpLocks/>
            <a:stCxn id="162" idx="1"/>
          </p:cNvCxnSpPr>
          <p:nvPr/>
        </p:nvCxnSpPr>
        <p:spPr>
          <a:xfrm flipH="1">
            <a:off x="3700625" y="4616310"/>
            <a:ext cx="509160" cy="4669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DF8F74D-9879-4F22-8F7E-8F6C98D0B31F}"/>
              </a:ext>
            </a:extLst>
          </p:cNvPr>
          <p:cNvSpPr/>
          <p:nvPr/>
        </p:nvSpPr>
        <p:spPr>
          <a:xfrm>
            <a:off x="2886204" y="5335920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8237F1F-CFC1-4330-89EC-EC18D588076D}"/>
              </a:ext>
            </a:extLst>
          </p:cNvPr>
          <p:cNvSpPr/>
          <p:nvPr/>
        </p:nvSpPr>
        <p:spPr>
          <a:xfrm>
            <a:off x="2868410" y="5429959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85D039A8-8E97-4B26-A51F-6E6247926308}"/>
              </a:ext>
            </a:extLst>
          </p:cNvPr>
          <p:cNvSpPr/>
          <p:nvPr/>
        </p:nvSpPr>
        <p:spPr>
          <a:xfrm>
            <a:off x="3280670" y="5330487"/>
            <a:ext cx="61425" cy="319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044B8439-4DC0-49EF-82D2-9A10B0961380}"/>
              </a:ext>
            </a:extLst>
          </p:cNvPr>
          <p:cNvSpPr/>
          <p:nvPr/>
        </p:nvSpPr>
        <p:spPr>
          <a:xfrm>
            <a:off x="3261842" y="5579936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FD593D3E-F8B5-4E4A-ABF3-4FBD500A7AEE}"/>
              </a:ext>
            </a:extLst>
          </p:cNvPr>
          <p:cNvSpPr/>
          <p:nvPr/>
        </p:nvSpPr>
        <p:spPr>
          <a:xfrm>
            <a:off x="3637420" y="5330685"/>
            <a:ext cx="63205" cy="384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6D736FF3-7303-4928-98F2-F376E057070D}"/>
              </a:ext>
            </a:extLst>
          </p:cNvPr>
          <p:cNvSpPr txBox="1"/>
          <p:nvPr/>
        </p:nvSpPr>
        <p:spPr>
          <a:xfrm>
            <a:off x="4293617" y="2950121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C1A2BF33-E9FC-4210-9FFC-8D1A252CDD02}"/>
              </a:ext>
            </a:extLst>
          </p:cNvPr>
          <p:cNvSpPr txBox="1"/>
          <p:nvPr/>
        </p:nvSpPr>
        <p:spPr>
          <a:xfrm>
            <a:off x="719748" y="4057140"/>
            <a:ext cx="114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F9CF2454-A6FC-4D2C-9D37-810B4E954DF8}"/>
              </a:ext>
            </a:extLst>
          </p:cNvPr>
          <p:cNvSpPr txBox="1"/>
          <p:nvPr/>
        </p:nvSpPr>
        <p:spPr>
          <a:xfrm>
            <a:off x="146346" y="5470212"/>
            <a:ext cx="1144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Backhauling</a:t>
            </a:r>
          </a:p>
        </p:txBody>
      </p: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D945ADCF-B469-4DCD-B098-77BDECBF8811}"/>
              </a:ext>
            </a:extLst>
          </p:cNvPr>
          <p:cNvGrpSpPr/>
          <p:nvPr/>
        </p:nvGrpSpPr>
        <p:grpSpPr>
          <a:xfrm>
            <a:off x="6515230" y="2026685"/>
            <a:ext cx="3723157" cy="4045982"/>
            <a:chOff x="6515230" y="2026685"/>
            <a:chExt cx="3723157" cy="4045982"/>
          </a:xfrm>
        </p:grpSpPr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C97D109A-849C-4EB5-BFE8-DE895A27A18F}"/>
                </a:ext>
              </a:extLst>
            </p:cNvPr>
            <p:cNvSpPr/>
            <p:nvPr/>
          </p:nvSpPr>
          <p:spPr>
            <a:xfrm>
              <a:off x="7273119" y="2458904"/>
              <a:ext cx="2965268" cy="2962656"/>
            </a:xfrm>
            <a:prstGeom prst="donut">
              <a:avLst>
                <a:gd name="adj" fmla="val 9366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85501BE2-D308-4976-8932-13F9436364E6}"/>
                </a:ext>
              </a:extLst>
            </p:cNvPr>
            <p:cNvCxnSpPr/>
            <p:nvPr/>
          </p:nvCxnSpPr>
          <p:spPr>
            <a:xfrm>
              <a:off x="7416800" y="2455785"/>
              <a:ext cx="548640" cy="44822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BE8A1934-BB5D-4A73-97DB-3715CEE9B3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7548" y="5076048"/>
              <a:ext cx="404714" cy="45231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4E38EB8D-38BF-4C43-844E-6A363462B575}"/>
                </a:ext>
              </a:extLst>
            </p:cNvPr>
            <p:cNvSpPr txBox="1"/>
            <p:nvPr/>
          </p:nvSpPr>
          <p:spPr>
            <a:xfrm>
              <a:off x="7715485" y="3331413"/>
              <a:ext cx="20805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>
                      <a:lumMod val="6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Cost of Telecom Equip</a:t>
              </a:r>
              <a:r>
                <a:rPr lang="en-US" sz="2400" b="1" baseline="30000" dirty="0">
                  <a:solidFill>
                    <a:schemeClr val="bg1">
                      <a:lumMod val="6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**</a:t>
              </a:r>
              <a:endParaRPr lang="en-US" sz="2400" b="1" dirty="0">
                <a:solidFill>
                  <a:schemeClr val="bg1">
                    <a:lumMod val="6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endParaRPr>
            </a:p>
          </p:txBody>
        </p:sp>
        <p:sp>
          <p:nvSpPr>
            <p:cNvPr id="174" name="Block Arc 173">
              <a:extLst>
                <a:ext uri="{FF2B5EF4-FFF2-40B4-BE49-F238E27FC236}">
                  <a16:creationId xmlns:a16="http://schemas.microsoft.com/office/drawing/2014/main" id="{6277E1BB-7649-470C-8DEF-08D0BC83D4B0}"/>
                </a:ext>
              </a:extLst>
            </p:cNvPr>
            <p:cNvSpPr/>
            <p:nvPr/>
          </p:nvSpPr>
          <p:spPr>
            <a:xfrm>
              <a:off x="7269480" y="2455785"/>
              <a:ext cx="2962656" cy="2962656"/>
            </a:xfrm>
            <a:prstGeom prst="blockArc">
              <a:avLst>
                <a:gd name="adj1" fmla="val 10800000"/>
                <a:gd name="adj2" fmla="val 1000448"/>
                <a:gd name="adj3" fmla="val 9949"/>
              </a:avLst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" name="Block Arc 174">
              <a:extLst>
                <a:ext uri="{FF2B5EF4-FFF2-40B4-BE49-F238E27FC236}">
                  <a16:creationId xmlns:a16="http://schemas.microsoft.com/office/drawing/2014/main" id="{9EE7D92B-E217-4195-BA7E-7E5BC6247F57}"/>
                </a:ext>
              </a:extLst>
            </p:cNvPr>
            <p:cNvSpPr/>
            <p:nvPr/>
          </p:nvSpPr>
          <p:spPr>
            <a:xfrm>
              <a:off x="7272603" y="2458904"/>
              <a:ext cx="2962656" cy="2962656"/>
            </a:xfrm>
            <a:prstGeom prst="blockArc">
              <a:avLst>
                <a:gd name="adj1" fmla="val 1017032"/>
                <a:gd name="adj2" fmla="val 10802405"/>
                <a:gd name="adj3" fmla="val 9755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47907A7E-3012-46BD-A39A-325C1A9E4A8F}"/>
                </a:ext>
              </a:extLst>
            </p:cNvPr>
            <p:cNvCxnSpPr>
              <a:cxnSpLocks/>
            </p:cNvCxnSpPr>
            <p:nvPr/>
          </p:nvCxnSpPr>
          <p:spPr>
            <a:xfrm>
              <a:off x="6666568" y="2456389"/>
              <a:ext cx="7502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ABD5DE75-4AA4-4633-85AC-61D829B00A9F}"/>
                </a:ext>
              </a:extLst>
            </p:cNvPr>
            <p:cNvSpPr txBox="1"/>
            <p:nvPr/>
          </p:nvSpPr>
          <p:spPr>
            <a:xfrm>
              <a:off x="6515230" y="2026685"/>
              <a:ext cx="879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IBS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57FF9EDD-CCEE-4144-9810-74D0D086C17B}"/>
                </a:ext>
              </a:extLst>
            </p:cNvPr>
            <p:cNvSpPr txBox="1"/>
            <p:nvPr/>
          </p:nvSpPr>
          <p:spPr>
            <a:xfrm>
              <a:off x="6527508" y="2547384"/>
              <a:ext cx="879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56%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A6B42ABF-9776-4429-B1B3-C4B3577933AA}"/>
                </a:ext>
              </a:extLst>
            </p:cNvPr>
            <p:cNvSpPr txBox="1"/>
            <p:nvPr/>
          </p:nvSpPr>
          <p:spPr>
            <a:xfrm>
              <a:off x="6808255" y="5672557"/>
              <a:ext cx="879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44%</a:t>
              </a:r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1E72784B-C34C-4FF5-9B3F-FBB9055E54DE}"/>
                </a:ext>
              </a:extLst>
            </p:cNvPr>
            <p:cNvCxnSpPr>
              <a:cxnSpLocks/>
            </p:cNvCxnSpPr>
            <p:nvPr/>
          </p:nvCxnSpPr>
          <p:spPr>
            <a:xfrm>
              <a:off x="6937316" y="5528361"/>
              <a:ext cx="7502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E505D43D-3C01-44F2-B8A0-B31B4AF3993A}"/>
                </a:ext>
              </a:extLst>
            </p:cNvPr>
            <p:cNvSpPr txBox="1"/>
            <p:nvPr/>
          </p:nvSpPr>
          <p:spPr>
            <a:xfrm>
              <a:off x="6757968" y="5097285"/>
              <a:ext cx="879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RAN</a:t>
              </a:r>
            </a:p>
          </p:txBody>
        </p:sp>
      </p:grpSp>
      <p:sp>
        <p:nvSpPr>
          <p:cNvPr id="193" name="TextBox 192">
            <a:extLst>
              <a:ext uri="{FF2B5EF4-FFF2-40B4-BE49-F238E27FC236}">
                <a16:creationId xmlns:a16="http://schemas.microsoft.com/office/drawing/2014/main" id="{1D30BDEB-B003-4A0C-829F-2C342F3AEB9D}"/>
              </a:ext>
            </a:extLst>
          </p:cNvPr>
          <p:cNvSpPr txBox="1"/>
          <p:nvPr/>
        </p:nvSpPr>
        <p:spPr>
          <a:xfrm>
            <a:off x="46312" y="6552859"/>
            <a:ext cx="56406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** Source: discussions with ACES, TAWAL, Nokia, and Ericsson</a:t>
            </a:r>
            <a:endParaRPr lang="en-US" sz="900" dirty="0">
              <a:solidFill>
                <a:schemeClr val="bg2"/>
              </a:solidFill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272504C9-E231-4AF4-9500-83771F8E639D}"/>
              </a:ext>
            </a:extLst>
          </p:cNvPr>
          <p:cNvSpPr txBox="1"/>
          <p:nvPr/>
        </p:nvSpPr>
        <p:spPr>
          <a:xfrm>
            <a:off x="119963" y="6317329"/>
            <a:ext cx="56406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 A total of 300 MHz for 5G and 135 MHz for 4G</a:t>
            </a:r>
            <a:endParaRPr lang="en-US" sz="900" dirty="0">
              <a:solidFill>
                <a:schemeClr val="bg2"/>
              </a:solidFill>
            </a:endParaRPr>
          </a:p>
        </p:txBody>
      </p: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EAAD18E5-59DC-4BC4-BC17-FDE0D5E80083}"/>
              </a:ext>
            </a:extLst>
          </p:cNvPr>
          <p:cNvCxnSpPr>
            <a:cxnSpLocks/>
          </p:cNvCxnSpPr>
          <p:nvPr/>
        </p:nvCxnSpPr>
        <p:spPr>
          <a:xfrm>
            <a:off x="10881" y="6240307"/>
            <a:ext cx="6229946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>
            <a:extLst>
              <a:ext uri="{FF2B5EF4-FFF2-40B4-BE49-F238E27FC236}">
                <a16:creationId xmlns:a16="http://schemas.microsoft.com/office/drawing/2014/main" id="{109FAB91-D81A-40B1-BA36-F02216A8B3F8}"/>
              </a:ext>
            </a:extLst>
          </p:cNvPr>
          <p:cNvSpPr txBox="1"/>
          <p:nvPr/>
        </p:nvSpPr>
        <p:spPr>
          <a:xfrm>
            <a:off x="4982519" y="1010172"/>
            <a:ext cx="6722987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 a typical (i.e., traditional) indoor solution: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4G + 5G (NSA) are delivered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MNOs use their own equip and spectrum bands</a:t>
            </a:r>
            <a:r>
              <a:rPr lang="en-US" sz="16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</a:t>
            </a:r>
            <a:endParaRPr 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9980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012C1-294F-4A64-87CE-1E11A41A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Diving into the Specifics: Solution Cost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521ADCA-89D5-4F3C-A5A2-CA0323C11A3D}"/>
              </a:ext>
            </a:extLst>
          </p:cNvPr>
          <p:cNvGrpSpPr/>
          <p:nvPr/>
        </p:nvGrpSpPr>
        <p:grpSpPr>
          <a:xfrm>
            <a:off x="1576483" y="1879408"/>
            <a:ext cx="2430816" cy="3993620"/>
            <a:chOff x="1712783" y="1821882"/>
            <a:chExt cx="2787663" cy="339553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53B849-2DD3-4D83-8B7D-53C2B281C5AF}"/>
                </a:ext>
              </a:extLst>
            </p:cNvPr>
            <p:cNvSpPr/>
            <p:nvPr/>
          </p:nvSpPr>
          <p:spPr>
            <a:xfrm>
              <a:off x="2192485" y="1841747"/>
              <a:ext cx="2097842" cy="2903393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DA2533D-41BA-47DF-9113-8DCB9686A964}"/>
                </a:ext>
              </a:extLst>
            </p:cNvPr>
            <p:cNvCxnSpPr>
              <a:cxnSpLocks/>
            </p:cNvCxnSpPr>
            <p:nvPr/>
          </p:nvCxnSpPr>
          <p:spPr>
            <a:xfrm>
              <a:off x="2187235" y="4015929"/>
              <a:ext cx="210309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CFBC25-4B83-49DC-87E3-5C6451F82C68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3291202"/>
              <a:ext cx="20871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5605DD8-C284-48A2-B6DD-55E5ADF96BAC}"/>
                </a:ext>
              </a:extLst>
            </p:cNvPr>
            <p:cNvCxnSpPr>
              <a:cxnSpLocks/>
            </p:cNvCxnSpPr>
            <p:nvPr/>
          </p:nvCxnSpPr>
          <p:spPr>
            <a:xfrm>
              <a:off x="2192485" y="2566475"/>
              <a:ext cx="2097842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69954A4-2282-4E9D-AA42-B55B746864FD}"/>
                </a:ext>
              </a:extLst>
            </p:cNvPr>
            <p:cNvSpPr/>
            <p:nvPr/>
          </p:nvSpPr>
          <p:spPr>
            <a:xfrm>
              <a:off x="1712783" y="4779689"/>
              <a:ext cx="2787663" cy="437723"/>
            </a:xfrm>
            <a:prstGeom prst="rect">
              <a:avLst/>
            </a:prstGeom>
            <a:pattFill prst="wdUpDiag">
              <a:fgClr>
                <a:srgbClr val="DBDBDD"/>
              </a:fgClr>
              <a:bgClr>
                <a:srgbClr val="F7F7F7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5104DC5-829A-4F0B-A840-16703640570D}"/>
                </a:ext>
              </a:extLst>
            </p:cNvPr>
            <p:cNvCxnSpPr>
              <a:cxnSpLocks/>
            </p:cNvCxnSpPr>
            <p:nvPr/>
          </p:nvCxnSpPr>
          <p:spPr>
            <a:xfrm>
              <a:off x="2139163" y="1821882"/>
              <a:ext cx="2178586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0C25C36-B2CC-4089-ACF1-1026BBABBB65}"/>
                </a:ext>
              </a:extLst>
            </p:cNvPr>
            <p:cNvCxnSpPr>
              <a:cxnSpLocks/>
            </p:cNvCxnSpPr>
            <p:nvPr/>
          </p:nvCxnSpPr>
          <p:spPr>
            <a:xfrm>
              <a:off x="1712783" y="4762219"/>
              <a:ext cx="2787663" cy="0"/>
            </a:xfrm>
            <a:prstGeom prst="line">
              <a:avLst/>
            </a:prstGeom>
            <a:noFill/>
            <a:ln w="57150" cap="flat" cmpd="sng" algn="ctr">
              <a:solidFill>
                <a:srgbClr val="908E78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A3C370-5899-42CE-BC6B-FD2092F33B60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0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88A5ED-132E-4CAA-BAD2-8CF6F665B474}"/>
                </a:ext>
              </a:extLst>
            </p:cNvPr>
            <p:cNvCxnSpPr>
              <a:cxnSpLocks/>
            </p:cNvCxnSpPr>
            <p:nvPr/>
          </p:nvCxnSpPr>
          <p:spPr>
            <a:xfrm>
              <a:off x="3510179" y="1841747"/>
              <a:ext cx="0" cy="2900451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B48B2BD-2F8A-462C-BB51-3F809A681624}"/>
                </a:ext>
              </a:extLst>
            </p:cNvPr>
            <p:cNvGrpSpPr/>
            <p:nvPr/>
          </p:nvGrpSpPr>
          <p:grpSpPr>
            <a:xfrm>
              <a:off x="2612956" y="2303551"/>
              <a:ext cx="336925" cy="266885"/>
              <a:chOff x="3332315" y="4205530"/>
              <a:chExt cx="793031" cy="464112"/>
            </a:xfrm>
          </p:grpSpPr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FA7890BC-CD60-4258-9D17-ED684F50765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6D686CB8-9D55-47E3-AFAD-4A7D8516B0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ACA699-425E-402C-BA50-E6D74988740D}"/>
                </a:ext>
              </a:extLst>
            </p:cNvPr>
            <p:cNvGrpSpPr/>
            <p:nvPr/>
          </p:nvGrpSpPr>
          <p:grpSpPr>
            <a:xfrm>
              <a:off x="3656235" y="1952631"/>
              <a:ext cx="196207" cy="254589"/>
              <a:chOff x="7855538" y="5613352"/>
              <a:chExt cx="770963" cy="774001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E6AF5DE8-7AA3-446E-9159-DD3E902B645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512DFFF0-5E3D-4D41-92FE-DA7363C2A24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728C0B45-D12F-48F3-A944-BE2711ED1B65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BFAB13B1-1260-4FF6-810A-5DD959FF9630}"/>
                  </a:ext>
                </a:extLst>
              </p:cNvPr>
              <p:cNvCxnSpPr>
                <a:stCxn id="111" idx="0"/>
                <a:endCxn id="11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C334B46F-25C3-48AD-B816-27029FBA20A9}"/>
                  </a:ext>
                </a:extLst>
              </p:cNvPr>
              <p:cNvCxnSpPr>
                <a:cxnSpLocks/>
                <a:stCxn id="111" idx="1"/>
                <a:endCxn id="11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35663FC-978A-4660-9BE3-5FC51442D30F}"/>
                </a:ext>
              </a:extLst>
            </p:cNvPr>
            <p:cNvGrpSpPr/>
            <p:nvPr/>
          </p:nvGrpSpPr>
          <p:grpSpPr>
            <a:xfrm>
              <a:off x="3952545" y="1952631"/>
              <a:ext cx="196207" cy="254589"/>
              <a:chOff x="7855538" y="5613352"/>
              <a:chExt cx="770963" cy="774001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79C290F3-1BD5-4E77-972A-21D96936A25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BDAE334-10D1-4787-B435-A2B374CBF70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8F488B6B-4A90-4F22-8E82-6C73CCDF6C9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6829974-5C92-43B3-AC5E-20C661A8BAEE}"/>
                  </a:ext>
                </a:extLst>
              </p:cNvPr>
              <p:cNvCxnSpPr>
                <a:stCxn id="106" idx="0"/>
                <a:endCxn id="10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B1A656A-19DA-4C3D-92A1-93531CFA383B}"/>
                  </a:ext>
                </a:extLst>
              </p:cNvPr>
              <p:cNvCxnSpPr>
                <a:cxnSpLocks/>
                <a:stCxn id="106" idx="1"/>
                <a:endCxn id="10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26EEE95-018F-48BD-8DBA-40E4BFE1E7BC}"/>
                </a:ext>
              </a:extLst>
            </p:cNvPr>
            <p:cNvGrpSpPr/>
            <p:nvPr/>
          </p:nvGrpSpPr>
          <p:grpSpPr>
            <a:xfrm>
              <a:off x="3656235" y="2669446"/>
              <a:ext cx="196207" cy="254589"/>
              <a:chOff x="7855538" y="5613352"/>
              <a:chExt cx="770963" cy="774001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DB977E6-7C36-4CF6-8A0E-9E772D8CD14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BA631E40-F8F7-46D6-9AA9-71A9C19EBA1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8B4A7E21-D0B6-4D47-9BC6-3B98C78FBE7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BC0C89F9-BD39-44D6-AFCF-5E2FE94C1AFB}"/>
                  </a:ext>
                </a:extLst>
              </p:cNvPr>
              <p:cNvCxnSpPr>
                <a:stCxn id="101" idx="0"/>
                <a:endCxn id="10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22EF55F2-1771-4EF7-850E-A39D7748CA01}"/>
                  </a:ext>
                </a:extLst>
              </p:cNvPr>
              <p:cNvCxnSpPr>
                <a:cxnSpLocks/>
                <a:stCxn id="101" idx="1"/>
                <a:endCxn id="10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0D681F-FAAB-41D2-9DE2-4074F88E0F28}"/>
                </a:ext>
              </a:extLst>
            </p:cNvPr>
            <p:cNvGrpSpPr/>
            <p:nvPr/>
          </p:nvGrpSpPr>
          <p:grpSpPr>
            <a:xfrm>
              <a:off x="3952545" y="2669446"/>
              <a:ext cx="196207" cy="254589"/>
              <a:chOff x="7855538" y="5613352"/>
              <a:chExt cx="770963" cy="774001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FFB8413B-D2DD-40F1-9D9A-DBED94AC4A6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38E5BD3E-04A4-4248-B3A0-37821B95675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57DC7FFA-A5C4-4B1C-8153-083B5FC1014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C97C2E43-C637-4192-9CDD-AD14CEBA83D8}"/>
                  </a:ext>
                </a:extLst>
              </p:cNvPr>
              <p:cNvCxnSpPr>
                <a:stCxn id="96" idx="0"/>
                <a:endCxn id="9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09E13425-9AA5-4B9B-8F45-1239FEAFB0B4}"/>
                  </a:ext>
                </a:extLst>
              </p:cNvPr>
              <p:cNvCxnSpPr>
                <a:cxnSpLocks/>
                <a:stCxn id="96" idx="1"/>
                <a:endCxn id="9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F45924-584E-439F-810A-AA9EF5E2196B}"/>
                </a:ext>
              </a:extLst>
            </p:cNvPr>
            <p:cNvGrpSpPr/>
            <p:nvPr/>
          </p:nvGrpSpPr>
          <p:grpSpPr>
            <a:xfrm>
              <a:off x="3656235" y="3391418"/>
              <a:ext cx="196207" cy="254589"/>
              <a:chOff x="7855538" y="5613352"/>
              <a:chExt cx="770963" cy="774001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4B9944E4-4EF2-4044-A203-BFC96053BCA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B084699-578E-4955-B6BA-C6BFC51294B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E5FA6FD9-25FB-4540-B914-2B51BC91C3A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509DD0A9-79D2-45EC-A51B-A9447FAAE2F1}"/>
                  </a:ext>
                </a:extLst>
              </p:cNvPr>
              <p:cNvCxnSpPr>
                <a:stCxn id="91" idx="0"/>
                <a:endCxn id="9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CC9E65B0-1FF5-4597-B37C-DD5E409EEA04}"/>
                  </a:ext>
                </a:extLst>
              </p:cNvPr>
              <p:cNvCxnSpPr>
                <a:cxnSpLocks/>
                <a:stCxn id="91" idx="1"/>
                <a:endCxn id="9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759B50B-DC5B-419C-9D1E-7BC13DB8530B}"/>
                </a:ext>
              </a:extLst>
            </p:cNvPr>
            <p:cNvGrpSpPr/>
            <p:nvPr/>
          </p:nvGrpSpPr>
          <p:grpSpPr>
            <a:xfrm>
              <a:off x="3952545" y="3391418"/>
              <a:ext cx="196207" cy="254589"/>
              <a:chOff x="7855538" y="5613352"/>
              <a:chExt cx="770963" cy="774001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F164150-511F-42E3-A66B-085ADDA16D2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3B2F0744-5B07-4795-B355-5C658CAC42F0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659FAB1-0E8F-4ED1-B583-AE4CCC9A454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DC83435A-C493-4771-925C-ECBBE48975DA}"/>
                  </a:ext>
                </a:extLst>
              </p:cNvPr>
              <p:cNvCxnSpPr>
                <a:stCxn id="86" idx="0"/>
                <a:endCxn id="8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886D5E5B-F17C-40C8-B490-A2BDA1E35A2F}"/>
                  </a:ext>
                </a:extLst>
              </p:cNvPr>
              <p:cNvCxnSpPr>
                <a:cxnSpLocks/>
                <a:stCxn id="86" idx="1"/>
                <a:endCxn id="8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78D496C-6845-4309-AEFA-6CCD17A39016}"/>
                </a:ext>
              </a:extLst>
            </p:cNvPr>
            <p:cNvGrpSpPr/>
            <p:nvPr/>
          </p:nvGrpSpPr>
          <p:grpSpPr>
            <a:xfrm>
              <a:off x="2327238" y="1952631"/>
              <a:ext cx="196207" cy="254589"/>
              <a:chOff x="7855538" y="5613352"/>
              <a:chExt cx="770963" cy="774001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C91263E5-2098-4569-8442-B275CDE6427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F254336-AC95-4E26-883D-8F6617DD89C4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821DE558-C565-4D5A-90FA-78DDF98DFAE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9A9D7CAB-AD32-4823-8817-969D7700EDED}"/>
                  </a:ext>
                </a:extLst>
              </p:cNvPr>
              <p:cNvCxnSpPr>
                <a:stCxn id="81" idx="0"/>
                <a:endCxn id="8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C9092867-9BCA-4769-A770-4CE55DEE9889}"/>
                  </a:ext>
                </a:extLst>
              </p:cNvPr>
              <p:cNvCxnSpPr>
                <a:cxnSpLocks/>
                <a:stCxn id="81" idx="1"/>
                <a:endCxn id="8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5C05616-DE5F-4334-B5EC-B637A54F5676}"/>
                </a:ext>
              </a:extLst>
            </p:cNvPr>
            <p:cNvGrpSpPr/>
            <p:nvPr/>
          </p:nvGrpSpPr>
          <p:grpSpPr>
            <a:xfrm>
              <a:off x="2623547" y="1952631"/>
              <a:ext cx="196207" cy="254589"/>
              <a:chOff x="7855538" y="5613352"/>
              <a:chExt cx="770963" cy="774001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78005EB0-D343-4892-9A3C-2AB4B5CD5734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AEC4FF27-F8F2-4FDA-BAD5-6B959BD0C4C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2033C085-129A-4E7F-9778-52A33204C10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BFE939FD-0EC0-4A07-AD99-80F1E58E5AC3}"/>
                  </a:ext>
                </a:extLst>
              </p:cNvPr>
              <p:cNvCxnSpPr>
                <a:stCxn id="76" idx="0"/>
                <a:endCxn id="7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63D9FC6F-42CB-4116-90E8-7902CF767420}"/>
                  </a:ext>
                </a:extLst>
              </p:cNvPr>
              <p:cNvCxnSpPr>
                <a:cxnSpLocks/>
                <a:stCxn id="76" idx="1"/>
                <a:endCxn id="7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532747E-2C62-4A7A-A1BB-B49AEAEE2866}"/>
                </a:ext>
              </a:extLst>
            </p:cNvPr>
            <p:cNvGrpSpPr/>
            <p:nvPr/>
          </p:nvGrpSpPr>
          <p:grpSpPr>
            <a:xfrm>
              <a:off x="2327238" y="2669446"/>
              <a:ext cx="196207" cy="254589"/>
              <a:chOff x="7855538" y="5613352"/>
              <a:chExt cx="770963" cy="774001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72077902-ED31-48BA-A1A7-47CC96FC497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03EDC28C-7BA2-4ED2-9FF5-021D99751CCE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7CD713C-30F5-4B39-8CEB-07502FC5099E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B2347D5-4A56-4F66-BC43-4426F9517C05}"/>
                  </a:ext>
                </a:extLst>
              </p:cNvPr>
              <p:cNvCxnSpPr>
                <a:stCxn id="71" idx="0"/>
                <a:endCxn id="7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879E84E2-EB97-4964-AC56-FE6D36E2F05D}"/>
                  </a:ext>
                </a:extLst>
              </p:cNvPr>
              <p:cNvCxnSpPr>
                <a:cxnSpLocks/>
                <a:stCxn id="71" idx="1"/>
                <a:endCxn id="7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33CC0A5-6D29-4BC6-9B28-1CB0AC017895}"/>
                </a:ext>
              </a:extLst>
            </p:cNvPr>
            <p:cNvGrpSpPr/>
            <p:nvPr/>
          </p:nvGrpSpPr>
          <p:grpSpPr>
            <a:xfrm>
              <a:off x="2623547" y="2669446"/>
              <a:ext cx="196207" cy="254589"/>
              <a:chOff x="7855538" y="5613352"/>
              <a:chExt cx="770963" cy="774001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A63D086-E07F-469A-8404-64DE4D985AF2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583E44FE-0197-4DC2-B540-7BEF626414F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F13716E-CD2A-4DA1-815D-0C3C4AC64AB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FD44CCA3-1DD2-4654-9D47-EA1D79CA3638}"/>
                  </a:ext>
                </a:extLst>
              </p:cNvPr>
              <p:cNvCxnSpPr>
                <a:stCxn id="66" idx="0"/>
                <a:endCxn id="6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C087F56E-EF5B-42D0-9562-C699E681F6AD}"/>
                  </a:ext>
                </a:extLst>
              </p:cNvPr>
              <p:cNvCxnSpPr>
                <a:cxnSpLocks/>
                <a:stCxn id="66" idx="1"/>
                <a:endCxn id="6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6C34D8F-8AF2-4490-9EF4-09E88F832CAF}"/>
                </a:ext>
              </a:extLst>
            </p:cNvPr>
            <p:cNvGrpSpPr/>
            <p:nvPr/>
          </p:nvGrpSpPr>
          <p:grpSpPr>
            <a:xfrm>
              <a:off x="2327238" y="3391418"/>
              <a:ext cx="196207" cy="254589"/>
              <a:chOff x="7855538" y="5613352"/>
              <a:chExt cx="770963" cy="774001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F61D1DA-783A-4E39-99F0-A4B818F9B87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77035CF2-4696-42BE-9627-C24E90BB4767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D7DA5D90-7091-42E5-9211-99E59C866C5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763695F5-33EF-4C20-ADF5-A972545FDC4F}"/>
                  </a:ext>
                </a:extLst>
              </p:cNvPr>
              <p:cNvCxnSpPr>
                <a:stCxn id="61" idx="0"/>
                <a:endCxn id="6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F8A3AC2E-535D-4E0A-8672-11A4C6DA4995}"/>
                  </a:ext>
                </a:extLst>
              </p:cNvPr>
              <p:cNvCxnSpPr>
                <a:cxnSpLocks/>
                <a:stCxn id="61" idx="1"/>
                <a:endCxn id="6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34EDFBA-7BE9-4951-B13F-BC95F83E2BDA}"/>
                </a:ext>
              </a:extLst>
            </p:cNvPr>
            <p:cNvGrpSpPr/>
            <p:nvPr/>
          </p:nvGrpSpPr>
          <p:grpSpPr>
            <a:xfrm>
              <a:off x="2623547" y="3391418"/>
              <a:ext cx="196207" cy="254589"/>
              <a:chOff x="7855538" y="5613352"/>
              <a:chExt cx="770963" cy="774001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CAF59308-926A-43F9-AC37-69C85E79F19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4E0EA118-E566-4908-9DDD-57E23841B37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40850D5-06C7-431D-B172-B83C8E121B1C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E0A2696-A6F8-4764-B7CF-7C95194AF50F}"/>
                  </a:ext>
                </a:extLst>
              </p:cNvPr>
              <p:cNvCxnSpPr>
                <a:stCxn id="56" idx="0"/>
                <a:endCxn id="5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6F2795EF-CC89-4CCA-A34B-346B7802BF67}"/>
                  </a:ext>
                </a:extLst>
              </p:cNvPr>
              <p:cNvCxnSpPr>
                <a:cxnSpLocks/>
                <a:stCxn id="56" idx="1"/>
                <a:endCxn id="5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C786E4F-5DC6-4839-9A80-614B841ADD2E}"/>
                </a:ext>
              </a:extLst>
            </p:cNvPr>
            <p:cNvGrpSpPr/>
            <p:nvPr/>
          </p:nvGrpSpPr>
          <p:grpSpPr>
            <a:xfrm>
              <a:off x="2327238" y="4113388"/>
              <a:ext cx="196207" cy="254589"/>
              <a:chOff x="7855538" y="5613352"/>
              <a:chExt cx="770963" cy="774001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EF09BF4-FAB2-4305-B41E-38996CC8B79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28BC600-5F63-48AE-9FE7-7AB6C647A79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DC9E0092-4F8E-4D8B-B484-F03400FC3B4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77E70FE-CE9A-4EBA-A0A4-1467C72937A8}"/>
                  </a:ext>
                </a:extLst>
              </p:cNvPr>
              <p:cNvCxnSpPr>
                <a:stCxn id="51" idx="0"/>
                <a:endCxn id="51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66C9EAA-EE29-42A8-8232-559A7C98EBFB}"/>
                  </a:ext>
                </a:extLst>
              </p:cNvPr>
              <p:cNvCxnSpPr>
                <a:cxnSpLocks/>
                <a:stCxn id="51" idx="1"/>
                <a:endCxn id="51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DEEA7C0-AECA-4D59-A584-9E5FB9B88925}"/>
                </a:ext>
              </a:extLst>
            </p:cNvPr>
            <p:cNvGrpSpPr/>
            <p:nvPr/>
          </p:nvGrpSpPr>
          <p:grpSpPr>
            <a:xfrm>
              <a:off x="2623547" y="4113388"/>
              <a:ext cx="196207" cy="254589"/>
              <a:chOff x="7855538" y="5613352"/>
              <a:chExt cx="770963" cy="774001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75E32E30-27B0-40E7-A52E-C7450F31BEB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704E7C2-A199-4D4E-96D7-24058C16F1B6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8A2CD48-AA20-4DAA-863E-84945516CC0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9989BFA-E727-405E-9DD5-C95486E18F40}"/>
                  </a:ext>
                </a:extLst>
              </p:cNvPr>
              <p:cNvCxnSpPr>
                <a:stCxn id="46" idx="0"/>
                <a:endCxn id="46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D2D88B5-850F-4F38-ABF3-543BD94419A4}"/>
                  </a:ext>
                </a:extLst>
              </p:cNvPr>
              <p:cNvCxnSpPr>
                <a:cxnSpLocks/>
                <a:stCxn id="46" idx="1"/>
                <a:endCxn id="46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21006E9-44F7-4DD3-B100-7C0EB13EAF94}"/>
                </a:ext>
              </a:extLst>
            </p:cNvPr>
            <p:cNvGrpSpPr/>
            <p:nvPr/>
          </p:nvGrpSpPr>
          <p:grpSpPr>
            <a:xfrm>
              <a:off x="2612956" y="3030803"/>
              <a:ext cx="336925" cy="266885"/>
              <a:chOff x="3332315" y="4205530"/>
              <a:chExt cx="793031" cy="464112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B20069DE-6FB8-4FC5-BA66-C68517E60A48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BBABDB11-29F2-4059-A46D-A8CB75F5CB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1D91F1A-2EB2-4167-8844-E3F650B5562E}"/>
                </a:ext>
              </a:extLst>
            </p:cNvPr>
            <p:cNvGrpSpPr/>
            <p:nvPr/>
          </p:nvGrpSpPr>
          <p:grpSpPr>
            <a:xfrm>
              <a:off x="2616765" y="3752900"/>
              <a:ext cx="336925" cy="266885"/>
              <a:chOff x="3332315" y="4205530"/>
              <a:chExt cx="793031" cy="464112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A0D62FB-CE40-4F8A-BCFC-50114D7D8C5A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3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84651EE4-E23A-478E-9B02-CFC2E0EDDE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BB7E8EF-F4E1-4F33-B232-D075AD765218}"/>
                </a:ext>
              </a:extLst>
            </p:cNvPr>
            <p:cNvSpPr/>
            <p:nvPr/>
          </p:nvSpPr>
          <p:spPr>
            <a:xfrm rot="16200000">
              <a:off x="2672563" y="4431350"/>
              <a:ext cx="233673" cy="320963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2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CBE48C5B-27B3-4D83-9011-B226DB1A42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2956" y="4539789"/>
              <a:ext cx="149310" cy="2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FAE3033-2E77-4068-88BE-7294C6260205}"/>
                </a:ext>
              </a:extLst>
            </p:cNvPr>
            <p:cNvGrpSpPr/>
            <p:nvPr/>
          </p:nvGrpSpPr>
          <p:grpSpPr>
            <a:xfrm>
              <a:off x="3535353" y="2303551"/>
              <a:ext cx="342828" cy="266885"/>
              <a:chOff x="3369886" y="4205530"/>
              <a:chExt cx="806925" cy="464112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CAF12B9-A3EA-47C4-8A25-A4CBE9B9549E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1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74581D17-BC74-4A0B-A5D9-A7A8DCC352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2FF81E6-77B1-4C9B-9228-9CD3C08ABB35}"/>
                </a:ext>
              </a:extLst>
            </p:cNvPr>
            <p:cNvGrpSpPr/>
            <p:nvPr/>
          </p:nvGrpSpPr>
          <p:grpSpPr>
            <a:xfrm>
              <a:off x="3535353" y="3025085"/>
              <a:ext cx="342828" cy="266885"/>
              <a:chOff x="3369886" y="4205530"/>
              <a:chExt cx="806925" cy="464112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63472BD-D68E-46D3-8474-B98D6A48A28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9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C3D1989F-E832-45F9-891C-7A8129723F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9649F4C-A536-4226-8382-B01059323222}"/>
                </a:ext>
              </a:extLst>
            </p:cNvPr>
            <p:cNvGrpSpPr/>
            <p:nvPr/>
          </p:nvGrpSpPr>
          <p:grpSpPr>
            <a:xfrm>
              <a:off x="3535353" y="3746618"/>
              <a:ext cx="342828" cy="266885"/>
              <a:chOff x="3369886" y="4205530"/>
              <a:chExt cx="806925" cy="464112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88097F7-48C3-41A6-837B-D40321C5FB2B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238A0839-B46E-4098-93FA-98A1DF5044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BCDC97A-B84A-4929-9B80-B3C5B4537E19}"/>
              </a:ext>
            </a:extLst>
          </p:cNvPr>
          <p:cNvSpPr/>
          <p:nvPr/>
        </p:nvSpPr>
        <p:spPr>
          <a:xfrm>
            <a:off x="3280670" y="4722995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F3DDB18-9ECE-4388-A633-843F7A280F1C}"/>
              </a:ext>
            </a:extLst>
          </p:cNvPr>
          <p:cNvSpPr/>
          <p:nvPr/>
        </p:nvSpPr>
        <p:spPr>
          <a:xfrm rot="5400000">
            <a:off x="3285370" y="4314790"/>
            <a:ext cx="71698" cy="7588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74543FD-F1E6-4B3E-9659-66E695F7E7E4}"/>
              </a:ext>
            </a:extLst>
          </p:cNvPr>
          <p:cNvSpPr/>
          <p:nvPr/>
        </p:nvSpPr>
        <p:spPr>
          <a:xfrm>
            <a:off x="2699809" y="4605800"/>
            <a:ext cx="1124066" cy="74302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A51032B7-2A6E-4892-AC0C-613C879D0BD0}"/>
              </a:ext>
            </a:extLst>
          </p:cNvPr>
          <p:cNvSpPr/>
          <p:nvPr/>
        </p:nvSpPr>
        <p:spPr>
          <a:xfrm>
            <a:off x="2912674" y="2026685"/>
            <a:ext cx="63485" cy="2703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0C662A8-F616-40A3-946A-FE0E13EE4E03}"/>
              </a:ext>
            </a:extLst>
          </p:cNvPr>
          <p:cNvSpPr/>
          <p:nvPr/>
        </p:nvSpPr>
        <p:spPr>
          <a:xfrm rot="5400000">
            <a:off x="2908503" y="2224143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1F084D07-E52D-470D-8093-211BFF549778}"/>
              </a:ext>
            </a:extLst>
          </p:cNvPr>
          <p:cNvGrpSpPr/>
          <p:nvPr/>
        </p:nvGrpSpPr>
        <p:grpSpPr>
          <a:xfrm>
            <a:off x="2292553" y="1985049"/>
            <a:ext cx="1262082" cy="106778"/>
            <a:chOff x="4199479" y="1661874"/>
            <a:chExt cx="1117185" cy="91438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BE6F0E0-91ED-471F-A01B-7D4A66DF282D}"/>
                </a:ext>
              </a:extLst>
            </p:cNvPr>
            <p:cNvSpPr/>
            <p:nvPr/>
          </p:nvSpPr>
          <p:spPr>
            <a:xfrm rot="5400000">
              <a:off x="4735212" y="1126141"/>
              <a:ext cx="45719" cy="11171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Trapezoid 124">
              <a:extLst>
                <a:ext uri="{FF2B5EF4-FFF2-40B4-BE49-F238E27FC236}">
                  <a16:creationId xmlns:a16="http://schemas.microsoft.com/office/drawing/2014/main" id="{D041941E-AFA5-4AFC-8953-3B9AFDF84BA8}"/>
                </a:ext>
              </a:extLst>
            </p:cNvPr>
            <p:cNvSpPr/>
            <p:nvPr/>
          </p:nvSpPr>
          <p:spPr>
            <a:xfrm flipV="1">
              <a:off x="419948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Trapezoid 125">
              <a:extLst>
                <a:ext uri="{FF2B5EF4-FFF2-40B4-BE49-F238E27FC236}">
                  <a16:creationId xmlns:a16="http://schemas.microsoft.com/office/drawing/2014/main" id="{B2D4CE44-A874-48E1-8138-99A55CE3451D}"/>
                </a:ext>
              </a:extLst>
            </p:cNvPr>
            <p:cNvSpPr/>
            <p:nvPr/>
          </p:nvSpPr>
          <p:spPr>
            <a:xfrm flipV="1">
              <a:off x="5220251" y="1707593"/>
              <a:ext cx="95441" cy="4571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50BB55F9-BA0F-4969-81DA-CF86027E0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71205" y="3817927"/>
            <a:ext cx="278677" cy="227303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98847FB-84D1-4C66-83DD-6A1357707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24868" y="3823690"/>
            <a:ext cx="278677" cy="227303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85BD9F38-FBF7-4A52-BEB0-4F59D7400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366389" y="3024005"/>
            <a:ext cx="278677" cy="227303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4EC9F5CD-2872-4497-99BD-ECE93554F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203827" y="3014887"/>
            <a:ext cx="278677" cy="227303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4C2A63F6-742D-4ED9-8EDB-95B9F51C5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3166895" y="2113604"/>
            <a:ext cx="278677" cy="22730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2A249CE8-B796-412B-AFAA-306D52A89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325135" y="2121727"/>
            <a:ext cx="278677" cy="227303"/>
          </a:xfrm>
          <a:prstGeom prst="rect">
            <a:avLst/>
          </a:prstGeom>
        </p:spPr>
      </p:pic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54040AA-B13D-4D51-BC72-84BA6303886E}"/>
              </a:ext>
            </a:extLst>
          </p:cNvPr>
          <p:cNvGrpSpPr/>
          <p:nvPr/>
        </p:nvGrpSpPr>
        <p:grpSpPr>
          <a:xfrm>
            <a:off x="2887608" y="2045309"/>
            <a:ext cx="131861" cy="268066"/>
            <a:chOff x="4928242" y="2345087"/>
            <a:chExt cx="116722" cy="229555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BAFA1CFC-DFCD-4DB5-BC03-BE98BAFD1D27}"/>
                </a:ext>
              </a:extLst>
            </p:cNvPr>
            <p:cNvSpPr/>
            <p:nvPr/>
          </p:nvSpPr>
          <p:spPr>
            <a:xfrm>
              <a:off x="4928242" y="2345087"/>
              <a:ext cx="116722" cy="2295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89A91641-83DF-463F-8CF5-A3E594C9C8A8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38078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B2A5D31-C77D-453C-A63A-F2222DDBB015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1507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84D99A3-92CD-4947-A327-AAD10772D232}"/>
                </a:ext>
              </a:extLst>
            </p:cNvPr>
            <p:cNvCxnSpPr>
              <a:cxnSpLocks/>
            </p:cNvCxnSpPr>
            <p:nvPr/>
          </p:nvCxnSpPr>
          <p:spPr>
            <a:xfrm>
              <a:off x="4950282" y="2448514"/>
              <a:ext cx="65583" cy="0"/>
            </a:xfrm>
            <a:prstGeom prst="line">
              <a:avLst/>
            </a:prstGeom>
            <a:ln w="19050" cap="rnd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C6CD3AFE-2D0F-4284-9D16-16BC114A9D0C}"/>
                </a:ext>
              </a:extLst>
            </p:cNvPr>
            <p:cNvSpPr/>
            <p:nvPr/>
          </p:nvSpPr>
          <p:spPr>
            <a:xfrm>
              <a:off x="4948664" y="2476743"/>
              <a:ext cx="72051" cy="80125"/>
            </a:xfrm>
            <a:prstGeom prst="rect">
              <a:avLst/>
            </a:prstGeom>
            <a:noFill/>
            <a:ln w="952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Trapezoid 138">
            <a:extLst>
              <a:ext uri="{FF2B5EF4-FFF2-40B4-BE49-F238E27FC236}">
                <a16:creationId xmlns:a16="http://schemas.microsoft.com/office/drawing/2014/main" id="{D5B40CFC-4F1C-44F8-9555-429343873021}"/>
              </a:ext>
            </a:extLst>
          </p:cNvPr>
          <p:cNvSpPr/>
          <p:nvPr/>
        </p:nvSpPr>
        <p:spPr>
          <a:xfrm flipV="1">
            <a:off x="3122243" y="2038438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Trapezoid 139">
            <a:extLst>
              <a:ext uri="{FF2B5EF4-FFF2-40B4-BE49-F238E27FC236}">
                <a16:creationId xmlns:a16="http://schemas.microsoft.com/office/drawing/2014/main" id="{3D75E152-92A3-4AEC-AD5D-32D2DF7C8F13}"/>
              </a:ext>
            </a:extLst>
          </p:cNvPr>
          <p:cNvSpPr/>
          <p:nvPr/>
        </p:nvSpPr>
        <p:spPr>
          <a:xfrm flipV="1">
            <a:off x="2618295" y="2032781"/>
            <a:ext cx="107820" cy="53389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9AE17C28-3806-4047-88F8-5B82F6C35C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2751672" y="4838835"/>
            <a:ext cx="341289" cy="56587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3DD7E07E-239F-4DEB-816A-928B7453C7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2543" y="3712202"/>
            <a:ext cx="230174" cy="99159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01748B82-A6C8-49C5-8F11-C36780D146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51554" y="3712637"/>
            <a:ext cx="230174" cy="99159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8BB79F95-ED85-4013-9A83-BE7B336A6A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409747" y="3712637"/>
            <a:ext cx="230174" cy="99159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27B1A27A-EB81-4D8D-92D4-5ED50C7B9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1054" y="3826581"/>
            <a:ext cx="278677" cy="227303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90DFE156-D3FA-4097-804B-21F5CA2B47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831379" y="2881444"/>
            <a:ext cx="230174" cy="99159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D7AB7BE0-105B-4591-9A24-16AB5BC8BE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2235895" y="2881879"/>
            <a:ext cx="230174" cy="99159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EE2E4CF1-DE07-4CF8-B310-3B45B22921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0491" r="66773" b="74937"/>
          <a:stretch/>
        </p:blipFill>
        <p:spPr>
          <a:xfrm>
            <a:off x="3394088" y="2881879"/>
            <a:ext cx="230174" cy="99159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419ABF52-DA7B-4CE3-8B50-4B5527E7D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04898">
            <a:off x="2808291" y="3020694"/>
            <a:ext cx="278677" cy="227303"/>
          </a:xfrm>
          <a:prstGeom prst="rect">
            <a:avLst/>
          </a:prstGeom>
        </p:spPr>
      </p:pic>
      <p:sp>
        <p:nvSpPr>
          <p:cNvPr id="150" name="Rectangle 149">
            <a:extLst>
              <a:ext uri="{FF2B5EF4-FFF2-40B4-BE49-F238E27FC236}">
                <a16:creationId xmlns:a16="http://schemas.microsoft.com/office/drawing/2014/main" id="{E8657AFB-2402-4A52-BBB0-DE498B16F51E}"/>
              </a:ext>
            </a:extLst>
          </p:cNvPr>
          <p:cNvSpPr/>
          <p:nvPr/>
        </p:nvSpPr>
        <p:spPr>
          <a:xfrm rot="5400000">
            <a:off x="2906298" y="3060000"/>
            <a:ext cx="53389" cy="12620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1" name="Picture 150">
            <a:extLst>
              <a:ext uri="{FF2B5EF4-FFF2-40B4-BE49-F238E27FC236}">
                <a16:creationId xmlns:a16="http://schemas.microsoft.com/office/drawing/2014/main" id="{B99B5104-13C1-4DE5-97E1-78DB118CE4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124039" y="4833049"/>
            <a:ext cx="341289" cy="56587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4214CEBD-4E72-49F8-9D68-09E2000EF5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3482273" y="4833049"/>
            <a:ext cx="341289" cy="565877"/>
          </a:xfrm>
          <a:prstGeom prst="rect">
            <a:avLst/>
          </a:prstGeom>
        </p:spPr>
      </p:pic>
      <p:sp>
        <p:nvSpPr>
          <p:cNvPr id="153" name="Rectangle 152">
            <a:extLst>
              <a:ext uri="{FF2B5EF4-FFF2-40B4-BE49-F238E27FC236}">
                <a16:creationId xmlns:a16="http://schemas.microsoft.com/office/drawing/2014/main" id="{5748BF56-CE23-408D-B764-D7D1273A7342}"/>
              </a:ext>
            </a:extLst>
          </p:cNvPr>
          <p:cNvSpPr/>
          <p:nvPr/>
        </p:nvSpPr>
        <p:spPr>
          <a:xfrm>
            <a:off x="3640473" y="4722995"/>
            <a:ext cx="51649" cy="1574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BEF05AF-AFF7-407D-B5C0-F2456770DDE2}"/>
              </a:ext>
            </a:extLst>
          </p:cNvPr>
          <p:cNvSpPr/>
          <p:nvPr/>
        </p:nvSpPr>
        <p:spPr>
          <a:xfrm>
            <a:off x="2914477" y="4728652"/>
            <a:ext cx="51649" cy="1468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0409CF81-14E0-4DAE-803A-41E4D1E96366}"/>
              </a:ext>
            </a:extLst>
          </p:cNvPr>
          <p:cNvSpPr/>
          <p:nvPr/>
        </p:nvSpPr>
        <p:spPr>
          <a:xfrm>
            <a:off x="3617439" y="5715547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35B11FA2-4AB8-43FB-985B-6BF85741F42C}"/>
              </a:ext>
            </a:extLst>
          </p:cNvPr>
          <p:cNvSpPr/>
          <p:nvPr/>
        </p:nvSpPr>
        <p:spPr>
          <a:xfrm>
            <a:off x="1657276" y="5457198"/>
            <a:ext cx="1209374" cy="6099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0F78FE27-2AFF-4752-AF1D-A867833DC19D}"/>
              </a:ext>
            </a:extLst>
          </p:cNvPr>
          <p:cNvSpPr/>
          <p:nvPr/>
        </p:nvSpPr>
        <p:spPr>
          <a:xfrm>
            <a:off x="1657276" y="5594504"/>
            <a:ext cx="1594575" cy="645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079AEC3-B697-4171-9BD0-D7AA5BE2271F}"/>
              </a:ext>
            </a:extLst>
          </p:cNvPr>
          <p:cNvSpPr/>
          <p:nvPr/>
        </p:nvSpPr>
        <p:spPr>
          <a:xfrm>
            <a:off x="1657276" y="5742244"/>
            <a:ext cx="1952240" cy="5451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1C1B9394-A995-443F-A281-0ACDD5969D0A}"/>
              </a:ext>
            </a:extLst>
          </p:cNvPr>
          <p:cNvCxnSpPr>
            <a:cxnSpLocks/>
          </p:cNvCxnSpPr>
          <p:nvPr/>
        </p:nvCxnSpPr>
        <p:spPr>
          <a:xfrm>
            <a:off x="1882519" y="4354256"/>
            <a:ext cx="817290" cy="2515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ight Brace 159">
            <a:extLst>
              <a:ext uri="{FF2B5EF4-FFF2-40B4-BE49-F238E27FC236}">
                <a16:creationId xmlns:a16="http://schemas.microsoft.com/office/drawing/2014/main" id="{114D3A3B-B624-4AF0-BF52-93180E324E03}"/>
              </a:ext>
            </a:extLst>
          </p:cNvPr>
          <p:cNvSpPr/>
          <p:nvPr/>
        </p:nvSpPr>
        <p:spPr>
          <a:xfrm>
            <a:off x="3936338" y="2026685"/>
            <a:ext cx="86626" cy="21238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Left Brace 160">
            <a:extLst>
              <a:ext uri="{FF2B5EF4-FFF2-40B4-BE49-F238E27FC236}">
                <a16:creationId xmlns:a16="http://schemas.microsoft.com/office/drawing/2014/main" id="{F12CA7CB-65B9-4183-B266-0A79C8A18323}"/>
              </a:ext>
            </a:extLst>
          </p:cNvPr>
          <p:cNvSpPr/>
          <p:nvPr/>
        </p:nvSpPr>
        <p:spPr>
          <a:xfrm>
            <a:off x="1462866" y="5172735"/>
            <a:ext cx="75775" cy="901232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F65805D-4932-4C1A-8665-048E64CA9352}"/>
              </a:ext>
            </a:extLst>
          </p:cNvPr>
          <p:cNvSpPr txBox="1"/>
          <p:nvPr/>
        </p:nvSpPr>
        <p:spPr>
          <a:xfrm>
            <a:off x="4209785" y="4477810"/>
            <a:ext cx="670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31F1C9A7-C815-4433-9FCC-AFF927BDE7F2}"/>
              </a:ext>
            </a:extLst>
          </p:cNvPr>
          <p:cNvCxnSpPr>
            <a:cxnSpLocks/>
            <a:stCxn id="162" idx="1"/>
          </p:cNvCxnSpPr>
          <p:nvPr/>
        </p:nvCxnSpPr>
        <p:spPr>
          <a:xfrm flipH="1">
            <a:off x="3700625" y="4616310"/>
            <a:ext cx="509160" cy="4669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DF8F74D-9879-4F22-8F7E-8F6C98D0B31F}"/>
              </a:ext>
            </a:extLst>
          </p:cNvPr>
          <p:cNvSpPr/>
          <p:nvPr/>
        </p:nvSpPr>
        <p:spPr>
          <a:xfrm>
            <a:off x="2886204" y="5335920"/>
            <a:ext cx="61425" cy="15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8237F1F-CFC1-4330-89EC-EC18D588076D}"/>
              </a:ext>
            </a:extLst>
          </p:cNvPr>
          <p:cNvSpPr/>
          <p:nvPr/>
        </p:nvSpPr>
        <p:spPr>
          <a:xfrm>
            <a:off x="2868410" y="5429959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85D039A8-8E97-4B26-A51F-6E6247926308}"/>
              </a:ext>
            </a:extLst>
          </p:cNvPr>
          <p:cNvSpPr/>
          <p:nvPr/>
        </p:nvSpPr>
        <p:spPr>
          <a:xfrm>
            <a:off x="3280670" y="5330487"/>
            <a:ext cx="61425" cy="319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044B8439-4DC0-49EF-82D2-9A10B0961380}"/>
              </a:ext>
            </a:extLst>
          </p:cNvPr>
          <p:cNvSpPr/>
          <p:nvPr/>
        </p:nvSpPr>
        <p:spPr>
          <a:xfrm>
            <a:off x="3261842" y="5579936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FD593D3E-F8B5-4E4A-ABF3-4FBD500A7AEE}"/>
              </a:ext>
            </a:extLst>
          </p:cNvPr>
          <p:cNvSpPr/>
          <p:nvPr/>
        </p:nvSpPr>
        <p:spPr>
          <a:xfrm>
            <a:off x="3637420" y="5330685"/>
            <a:ext cx="63205" cy="3848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6D736FF3-7303-4928-98F2-F376E057070D}"/>
              </a:ext>
            </a:extLst>
          </p:cNvPr>
          <p:cNvSpPr txBox="1"/>
          <p:nvPr/>
        </p:nvSpPr>
        <p:spPr>
          <a:xfrm>
            <a:off x="4293617" y="2950121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C1A2BF33-E9FC-4210-9FFC-8D1A252CDD02}"/>
              </a:ext>
            </a:extLst>
          </p:cNvPr>
          <p:cNvSpPr txBox="1"/>
          <p:nvPr/>
        </p:nvSpPr>
        <p:spPr>
          <a:xfrm>
            <a:off x="719748" y="4057140"/>
            <a:ext cx="114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F9CF2454-A6FC-4D2C-9D37-810B4E954DF8}"/>
              </a:ext>
            </a:extLst>
          </p:cNvPr>
          <p:cNvSpPr txBox="1"/>
          <p:nvPr/>
        </p:nvSpPr>
        <p:spPr>
          <a:xfrm>
            <a:off x="146346" y="5470212"/>
            <a:ext cx="1144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Backhauling</a:t>
            </a:r>
          </a:p>
        </p:txBody>
      </p:sp>
      <p:pic>
        <p:nvPicPr>
          <p:cNvPr id="195" name="Picture 194">
            <a:extLst>
              <a:ext uri="{FF2B5EF4-FFF2-40B4-BE49-F238E27FC236}">
                <a16:creationId xmlns:a16="http://schemas.microsoft.com/office/drawing/2014/main" id="{70623903-DA53-47C9-800B-47A815ADC40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277" y="3471274"/>
            <a:ext cx="778721" cy="778721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AC4B370D-7E97-4891-BC1F-6C42373B2D6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674" y="4382558"/>
            <a:ext cx="777240" cy="777240"/>
          </a:xfrm>
          <a:prstGeom prst="rect">
            <a:avLst/>
          </a:prstGeom>
        </p:spPr>
      </p:pic>
      <p:sp>
        <p:nvSpPr>
          <p:cNvPr id="209" name="TextBox 208">
            <a:extLst>
              <a:ext uri="{FF2B5EF4-FFF2-40B4-BE49-F238E27FC236}">
                <a16:creationId xmlns:a16="http://schemas.microsoft.com/office/drawing/2014/main" id="{D4803FC9-F736-4506-97C8-DCC8C8C01F00}"/>
              </a:ext>
            </a:extLst>
          </p:cNvPr>
          <p:cNvSpPr txBox="1"/>
          <p:nvPr/>
        </p:nvSpPr>
        <p:spPr>
          <a:xfrm>
            <a:off x="46312" y="6552859"/>
            <a:ext cx="56406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** Source: discussions with ACES, TAWAL, Nokia, and Ericsson</a:t>
            </a:r>
            <a:endParaRPr lang="en-US" sz="900" dirty="0">
              <a:solidFill>
                <a:schemeClr val="bg2"/>
              </a:solidFill>
            </a:endParaRP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964457DC-00C9-40ED-8CDD-9B447998373E}"/>
              </a:ext>
            </a:extLst>
          </p:cNvPr>
          <p:cNvSpPr txBox="1"/>
          <p:nvPr/>
        </p:nvSpPr>
        <p:spPr>
          <a:xfrm>
            <a:off x="119963" y="6317329"/>
            <a:ext cx="56406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 A total of 300 MHz for 5G and 135 MHz for 4G</a:t>
            </a:r>
            <a:endParaRPr lang="en-US" sz="900" dirty="0">
              <a:solidFill>
                <a:schemeClr val="bg2"/>
              </a:solidFill>
            </a:endParaRPr>
          </a:p>
        </p:txBody>
      </p: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3A73917D-892D-48CB-BEC6-21AE9A4F7E42}"/>
              </a:ext>
            </a:extLst>
          </p:cNvPr>
          <p:cNvCxnSpPr>
            <a:cxnSpLocks/>
          </p:cNvCxnSpPr>
          <p:nvPr/>
        </p:nvCxnSpPr>
        <p:spPr>
          <a:xfrm>
            <a:off x="10881" y="6240307"/>
            <a:ext cx="6229946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2" name="Picture 211">
            <a:extLst>
              <a:ext uri="{FF2B5EF4-FFF2-40B4-BE49-F238E27FC236}">
                <a16:creationId xmlns:a16="http://schemas.microsoft.com/office/drawing/2014/main" id="{253430AB-1A15-40CB-8AF4-799F784B33B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07" y="3471274"/>
            <a:ext cx="778721" cy="778721"/>
          </a:xfrm>
          <a:prstGeom prst="rect">
            <a:avLst/>
          </a:prstGeom>
        </p:spPr>
      </p:pic>
      <p:pic>
        <p:nvPicPr>
          <p:cNvPr id="213" name="Picture 212">
            <a:extLst>
              <a:ext uri="{FF2B5EF4-FFF2-40B4-BE49-F238E27FC236}">
                <a16:creationId xmlns:a16="http://schemas.microsoft.com/office/drawing/2014/main" id="{9E11AA73-E30F-470A-A020-257FC75B9EA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604" y="4382558"/>
            <a:ext cx="777240" cy="777240"/>
          </a:xfrm>
          <a:prstGeom prst="rect">
            <a:avLst/>
          </a:prstGeom>
        </p:spPr>
      </p:pic>
      <p:sp>
        <p:nvSpPr>
          <p:cNvPr id="200" name="Circle: Hollow 199">
            <a:extLst>
              <a:ext uri="{FF2B5EF4-FFF2-40B4-BE49-F238E27FC236}">
                <a16:creationId xmlns:a16="http://schemas.microsoft.com/office/drawing/2014/main" id="{D12BF18B-8CD3-4B83-81A1-21444922E84A}"/>
              </a:ext>
            </a:extLst>
          </p:cNvPr>
          <p:cNvSpPr/>
          <p:nvPr/>
        </p:nvSpPr>
        <p:spPr>
          <a:xfrm>
            <a:off x="7273119" y="2458904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7C240485-E44C-44D8-B633-45C6B3D31252}"/>
              </a:ext>
            </a:extLst>
          </p:cNvPr>
          <p:cNvCxnSpPr/>
          <p:nvPr/>
        </p:nvCxnSpPr>
        <p:spPr>
          <a:xfrm>
            <a:off x="7416800" y="2455785"/>
            <a:ext cx="548640" cy="44822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397ECB5E-9BE4-4B3E-AB55-8AD375D20ABA}"/>
              </a:ext>
            </a:extLst>
          </p:cNvPr>
          <p:cNvCxnSpPr>
            <a:cxnSpLocks/>
          </p:cNvCxnSpPr>
          <p:nvPr/>
        </p:nvCxnSpPr>
        <p:spPr>
          <a:xfrm flipH="1">
            <a:off x="7687548" y="5076048"/>
            <a:ext cx="404714" cy="4523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Block Arc 207">
            <a:extLst>
              <a:ext uri="{FF2B5EF4-FFF2-40B4-BE49-F238E27FC236}">
                <a16:creationId xmlns:a16="http://schemas.microsoft.com/office/drawing/2014/main" id="{BAD5F4D4-D429-40E3-AA85-56C956AE5107}"/>
              </a:ext>
            </a:extLst>
          </p:cNvPr>
          <p:cNvSpPr/>
          <p:nvPr/>
        </p:nvSpPr>
        <p:spPr>
          <a:xfrm>
            <a:off x="7272603" y="2458904"/>
            <a:ext cx="2962656" cy="2962656"/>
          </a:xfrm>
          <a:prstGeom prst="blockArc">
            <a:avLst>
              <a:gd name="adj1" fmla="val 1234769"/>
              <a:gd name="adj2" fmla="val 10802405"/>
              <a:gd name="adj3" fmla="val 975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34265912-4D48-43FA-AFB4-20C5EFA89182}"/>
              </a:ext>
            </a:extLst>
          </p:cNvPr>
          <p:cNvCxnSpPr>
            <a:cxnSpLocks/>
          </p:cNvCxnSpPr>
          <p:nvPr/>
        </p:nvCxnSpPr>
        <p:spPr>
          <a:xfrm>
            <a:off x="6666568" y="2456389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14102E98-7440-45B6-B23B-EF7842D58D41}"/>
              </a:ext>
            </a:extLst>
          </p:cNvPr>
          <p:cNvSpPr txBox="1"/>
          <p:nvPr/>
        </p:nvSpPr>
        <p:spPr>
          <a:xfrm>
            <a:off x="6515230" y="20266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6CADE754-C2B5-4CFC-B752-A943A4419817}"/>
              </a:ext>
            </a:extLst>
          </p:cNvPr>
          <p:cNvSpPr txBox="1"/>
          <p:nvPr/>
        </p:nvSpPr>
        <p:spPr>
          <a:xfrm>
            <a:off x="6527508" y="2547384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56%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8763AA3B-9F56-4A2C-AB08-DB00BC5BD6BD}"/>
              </a:ext>
            </a:extLst>
          </p:cNvPr>
          <p:cNvSpPr txBox="1"/>
          <p:nvPr/>
        </p:nvSpPr>
        <p:spPr>
          <a:xfrm>
            <a:off x="6808255" y="5672557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44%</a:t>
            </a: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D21F69D4-6F97-49BC-8085-8EC62CB6B040}"/>
              </a:ext>
            </a:extLst>
          </p:cNvPr>
          <p:cNvCxnSpPr>
            <a:cxnSpLocks/>
          </p:cNvCxnSpPr>
          <p:nvPr/>
        </p:nvCxnSpPr>
        <p:spPr>
          <a:xfrm>
            <a:off x="6937316" y="5528361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Block Arc 227">
            <a:extLst>
              <a:ext uri="{FF2B5EF4-FFF2-40B4-BE49-F238E27FC236}">
                <a16:creationId xmlns:a16="http://schemas.microsoft.com/office/drawing/2014/main" id="{E89DA40B-DD31-4EF5-9513-4242183C8359}"/>
              </a:ext>
            </a:extLst>
          </p:cNvPr>
          <p:cNvSpPr/>
          <p:nvPr/>
        </p:nvSpPr>
        <p:spPr>
          <a:xfrm>
            <a:off x="7269480" y="2455785"/>
            <a:ext cx="2962656" cy="2962656"/>
          </a:xfrm>
          <a:prstGeom prst="blockArc">
            <a:avLst>
              <a:gd name="adj1" fmla="val 10800000"/>
              <a:gd name="adj2" fmla="val 1124870"/>
              <a:gd name="adj3" fmla="val 9483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3B9D21DA-879E-43B8-99BF-B392114C6121}"/>
              </a:ext>
            </a:extLst>
          </p:cNvPr>
          <p:cNvSpPr txBox="1"/>
          <p:nvPr/>
        </p:nvSpPr>
        <p:spPr>
          <a:xfrm>
            <a:off x="6757968" y="50972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sp>
        <p:nvSpPr>
          <p:cNvPr id="220" name="Block Arc 219">
            <a:extLst>
              <a:ext uri="{FF2B5EF4-FFF2-40B4-BE49-F238E27FC236}">
                <a16:creationId xmlns:a16="http://schemas.microsoft.com/office/drawing/2014/main" id="{435329F2-1EEF-4E93-8BBB-2618A7CD2A6A}"/>
              </a:ext>
            </a:extLst>
          </p:cNvPr>
          <p:cNvSpPr/>
          <p:nvPr/>
        </p:nvSpPr>
        <p:spPr>
          <a:xfrm>
            <a:off x="7269480" y="2459736"/>
            <a:ext cx="2962656" cy="2962656"/>
          </a:xfrm>
          <a:prstGeom prst="blockArc">
            <a:avLst>
              <a:gd name="adj1" fmla="val 12813420"/>
              <a:gd name="adj2" fmla="val 1157988"/>
              <a:gd name="adj3" fmla="val 10063"/>
            </a:avLst>
          </a:prstGeom>
          <a:noFill/>
          <a:ln w="381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1" name="Block Arc 220">
            <a:extLst>
              <a:ext uri="{FF2B5EF4-FFF2-40B4-BE49-F238E27FC236}">
                <a16:creationId xmlns:a16="http://schemas.microsoft.com/office/drawing/2014/main" id="{51DD31B0-B4FD-4023-B62E-C95FD2676757}"/>
              </a:ext>
            </a:extLst>
          </p:cNvPr>
          <p:cNvSpPr/>
          <p:nvPr/>
        </p:nvSpPr>
        <p:spPr>
          <a:xfrm>
            <a:off x="7272603" y="2459736"/>
            <a:ext cx="2962656" cy="2962656"/>
          </a:xfrm>
          <a:prstGeom prst="blockArc">
            <a:avLst>
              <a:gd name="adj1" fmla="val 10800000"/>
              <a:gd name="adj2" fmla="val 12732176"/>
              <a:gd name="adj3" fmla="val 10102"/>
            </a:avLst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2" name="Block Arc 221">
            <a:extLst>
              <a:ext uri="{FF2B5EF4-FFF2-40B4-BE49-F238E27FC236}">
                <a16:creationId xmlns:a16="http://schemas.microsoft.com/office/drawing/2014/main" id="{3407B807-A18A-4318-A1FF-A068C80293C7}"/>
              </a:ext>
            </a:extLst>
          </p:cNvPr>
          <p:cNvSpPr/>
          <p:nvPr/>
        </p:nvSpPr>
        <p:spPr>
          <a:xfrm>
            <a:off x="7277041" y="2442056"/>
            <a:ext cx="2962656" cy="2962656"/>
          </a:xfrm>
          <a:prstGeom prst="blockArc">
            <a:avLst>
              <a:gd name="adj1" fmla="val 1245466"/>
              <a:gd name="adj2" fmla="val 7268035"/>
              <a:gd name="adj3" fmla="val 9875"/>
            </a:avLst>
          </a:prstGeom>
          <a:noFill/>
          <a:ln w="381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3" name="Block Arc 222">
            <a:extLst>
              <a:ext uri="{FF2B5EF4-FFF2-40B4-BE49-F238E27FC236}">
                <a16:creationId xmlns:a16="http://schemas.microsoft.com/office/drawing/2014/main" id="{37985994-35F5-4D0A-9D82-04C2ECA542F1}"/>
              </a:ext>
            </a:extLst>
          </p:cNvPr>
          <p:cNvSpPr/>
          <p:nvPr/>
        </p:nvSpPr>
        <p:spPr>
          <a:xfrm>
            <a:off x="7272603" y="2457042"/>
            <a:ext cx="2962656" cy="2962656"/>
          </a:xfrm>
          <a:prstGeom prst="blockArc">
            <a:avLst>
              <a:gd name="adj1" fmla="val 7378917"/>
              <a:gd name="adj2" fmla="val 10704447"/>
              <a:gd name="adj3" fmla="val 10333"/>
            </a:avLst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B48CE63A-03CF-4900-A7C0-D44A1569ED82}"/>
              </a:ext>
            </a:extLst>
          </p:cNvPr>
          <p:cNvSpPr txBox="1"/>
          <p:nvPr/>
        </p:nvSpPr>
        <p:spPr>
          <a:xfrm>
            <a:off x="9602736" y="3011494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88%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4882198-5897-4BE1-A835-77C6419CC267}"/>
              </a:ext>
            </a:extLst>
          </p:cNvPr>
          <p:cNvSpPr txBox="1"/>
          <p:nvPr/>
        </p:nvSpPr>
        <p:spPr>
          <a:xfrm>
            <a:off x="7197614" y="3362596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12%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8D92E096-00BF-40D0-A0E4-9A98D5E69A7B}"/>
              </a:ext>
            </a:extLst>
          </p:cNvPr>
          <p:cNvSpPr txBox="1"/>
          <p:nvPr/>
        </p:nvSpPr>
        <p:spPr>
          <a:xfrm>
            <a:off x="8920637" y="5097285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60%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007B51CC-52D4-4483-A67F-3B18B63C8D05}"/>
              </a:ext>
            </a:extLst>
          </p:cNvPr>
          <p:cNvSpPr txBox="1"/>
          <p:nvPr/>
        </p:nvSpPr>
        <p:spPr>
          <a:xfrm>
            <a:off x="7197614" y="4351432"/>
            <a:ext cx="628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40%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528D6F11-C838-424A-938A-BDA239C9B848}"/>
              </a:ext>
            </a:extLst>
          </p:cNvPr>
          <p:cNvSpPr txBox="1"/>
          <p:nvPr/>
        </p:nvSpPr>
        <p:spPr>
          <a:xfrm>
            <a:off x="4982519" y="1010172"/>
            <a:ext cx="6722987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 a typical (i.e., traditional) indoor solution: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4G + 5G (NSA) are delivered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MNOs use their own equip and spectrum bands</a:t>
            </a:r>
            <a:r>
              <a:rPr lang="en-US" sz="1600" b="1" baseline="30000" dirty="0">
                <a:solidFill>
                  <a:schemeClr val="accent2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*</a:t>
            </a:r>
            <a:endParaRPr 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708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0" name="Straight Connector 219">
            <a:extLst>
              <a:ext uri="{FF2B5EF4-FFF2-40B4-BE49-F238E27FC236}">
                <a16:creationId xmlns:a16="http://schemas.microsoft.com/office/drawing/2014/main" id="{E539F794-A4F1-48EE-8A39-9710C4C30BDD}"/>
              </a:ext>
            </a:extLst>
          </p:cNvPr>
          <p:cNvCxnSpPr>
            <a:cxnSpLocks/>
          </p:cNvCxnSpPr>
          <p:nvPr/>
        </p:nvCxnSpPr>
        <p:spPr>
          <a:xfrm flipH="1">
            <a:off x="7687548" y="5076048"/>
            <a:ext cx="404714" cy="4523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59012C1-294F-4A64-87CE-1E11A41A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Could Be Done</a:t>
            </a: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C97D109A-849C-4EB5-BFE8-DE895A27A18F}"/>
              </a:ext>
            </a:extLst>
          </p:cNvPr>
          <p:cNvSpPr/>
          <p:nvPr/>
        </p:nvSpPr>
        <p:spPr>
          <a:xfrm>
            <a:off x="7273119" y="2458904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B52D5FFE-C655-40CC-A499-3F65DA8CA903}"/>
              </a:ext>
            </a:extLst>
          </p:cNvPr>
          <p:cNvSpPr txBox="1"/>
          <p:nvPr/>
        </p:nvSpPr>
        <p:spPr>
          <a:xfrm>
            <a:off x="5185239" y="1411989"/>
            <a:ext cx="505001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100 MHz of C-band for 5G (SA)</a:t>
            </a: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85501BE2-D308-4976-8932-13F9436364E6}"/>
              </a:ext>
            </a:extLst>
          </p:cNvPr>
          <p:cNvCxnSpPr/>
          <p:nvPr/>
        </p:nvCxnSpPr>
        <p:spPr>
          <a:xfrm>
            <a:off x="7416800" y="2455785"/>
            <a:ext cx="548640" cy="44822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4E38EB8D-38BF-4C43-844E-6A363462B575}"/>
              </a:ext>
            </a:extLst>
          </p:cNvPr>
          <p:cNvSpPr txBox="1"/>
          <p:nvPr/>
        </p:nvSpPr>
        <p:spPr>
          <a:xfrm>
            <a:off x="7713662" y="3391346"/>
            <a:ext cx="208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Up to 40% Cost Reduction</a:t>
            </a:r>
          </a:p>
        </p:txBody>
      </p: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47907A7E-3012-46BD-A39A-325C1A9E4A8F}"/>
              </a:ext>
            </a:extLst>
          </p:cNvPr>
          <p:cNvCxnSpPr>
            <a:cxnSpLocks/>
          </p:cNvCxnSpPr>
          <p:nvPr/>
        </p:nvCxnSpPr>
        <p:spPr>
          <a:xfrm>
            <a:off x="6666568" y="2456389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B284421E-5092-45B4-963F-D0439921F759}"/>
              </a:ext>
            </a:extLst>
          </p:cNvPr>
          <p:cNvGrpSpPr/>
          <p:nvPr/>
        </p:nvGrpSpPr>
        <p:grpSpPr>
          <a:xfrm>
            <a:off x="1402013" y="1796374"/>
            <a:ext cx="665367" cy="642440"/>
            <a:chOff x="6473952" y="1804774"/>
            <a:chExt cx="665367" cy="642440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2FC7A872-B6B4-4440-8D9E-2FDC1B084550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874C3D0-8212-4FE0-BB15-960E405E517D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31E37D0A-494C-48C5-89DB-4392F6C77898}"/>
              </a:ext>
            </a:extLst>
          </p:cNvPr>
          <p:cNvGrpSpPr/>
          <p:nvPr/>
        </p:nvGrpSpPr>
        <p:grpSpPr>
          <a:xfrm>
            <a:off x="1407219" y="2606837"/>
            <a:ext cx="611652" cy="629229"/>
            <a:chOff x="6473952" y="1804774"/>
            <a:chExt cx="611652" cy="629229"/>
          </a:xfrm>
        </p:grpSpPr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57F19825-FA60-468C-90C3-93D3EBC8181A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37A99C6F-F690-451B-9A85-5E784B0BE7CC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11AFB554-7D5B-47AE-87E4-6B3E6EA89804}"/>
              </a:ext>
            </a:extLst>
          </p:cNvPr>
          <p:cNvGrpSpPr/>
          <p:nvPr/>
        </p:nvGrpSpPr>
        <p:grpSpPr>
          <a:xfrm>
            <a:off x="1410193" y="3504719"/>
            <a:ext cx="617115" cy="632515"/>
            <a:chOff x="6473952" y="1804774"/>
            <a:chExt cx="617115" cy="632515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7C53AFE5-D1DF-4AA7-BB85-D412F181E2F5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D986ED21-8E90-4C9B-83B8-1D4B58D8CD02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4769254A-827B-4CD9-8B6D-6B4FFF1B574E}"/>
              </a:ext>
            </a:extLst>
          </p:cNvPr>
          <p:cNvGrpSpPr/>
          <p:nvPr/>
        </p:nvGrpSpPr>
        <p:grpSpPr>
          <a:xfrm>
            <a:off x="1437647" y="4439510"/>
            <a:ext cx="581223" cy="628398"/>
            <a:chOff x="6473952" y="1804774"/>
            <a:chExt cx="581223" cy="628398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915E49BB-E74C-4558-BD03-E6A5C5CAA5DE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EF17F400-D058-4519-A014-CBE45A854737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78790A2F-B1E2-4990-8983-B219E8B66264}"/>
              </a:ext>
            </a:extLst>
          </p:cNvPr>
          <p:cNvGrpSpPr/>
          <p:nvPr/>
        </p:nvGrpSpPr>
        <p:grpSpPr>
          <a:xfrm>
            <a:off x="1431571" y="5413369"/>
            <a:ext cx="600080" cy="648519"/>
            <a:chOff x="6473952" y="1804774"/>
            <a:chExt cx="600080" cy="648519"/>
          </a:xfrm>
        </p:grpSpPr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47998943-D39C-4198-992E-79CC54014F4F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03E11FE-F661-4390-BEBC-33715726BDC8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214" name="TextBox 213">
            <a:extLst>
              <a:ext uri="{FF2B5EF4-FFF2-40B4-BE49-F238E27FC236}">
                <a16:creationId xmlns:a16="http://schemas.microsoft.com/office/drawing/2014/main" id="{E724EDFD-F364-44CC-AB64-EAFB3EBE19D7}"/>
              </a:ext>
            </a:extLst>
          </p:cNvPr>
          <p:cNvSpPr txBox="1"/>
          <p:nvPr/>
        </p:nvSpPr>
        <p:spPr>
          <a:xfrm>
            <a:off x="2018868" y="455120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B34E35BA-75F5-4D13-B4EA-D065AB089C63}"/>
              </a:ext>
            </a:extLst>
          </p:cNvPr>
          <p:cNvSpPr txBox="1"/>
          <p:nvPr/>
        </p:nvSpPr>
        <p:spPr>
          <a:xfrm>
            <a:off x="2008722" y="5534474"/>
            <a:ext cx="289242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D9810FA6-E513-4FA4-83CD-6098E0C49303}"/>
              </a:ext>
            </a:extLst>
          </p:cNvPr>
          <p:cNvSpPr txBox="1"/>
          <p:nvPr/>
        </p:nvSpPr>
        <p:spPr>
          <a:xfrm>
            <a:off x="2008720" y="3622759"/>
            <a:ext cx="28924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E0BC9F08-EE39-4797-BC53-803A977CDD7A}"/>
              </a:ext>
            </a:extLst>
          </p:cNvPr>
          <p:cNvSpPr txBox="1"/>
          <p:nvPr/>
        </p:nvSpPr>
        <p:spPr>
          <a:xfrm>
            <a:off x="2018868" y="193495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CD04ECCD-9932-4DC9-94E1-2BE6B9820FA4}"/>
              </a:ext>
            </a:extLst>
          </p:cNvPr>
          <p:cNvSpPr txBox="1"/>
          <p:nvPr/>
        </p:nvSpPr>
        <p:spPr>
          <a:xfrm>
            <a:off x="2018868" y="2744271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65ED850A-2D32-45DD-8ACF-075965465FEC}"/>
              </a:ext>
            </a:extLst>
          </p:cNvPr>
          <p:cNvCxnSpPr>
            <a:cxnSpLocks/>
          </p:cNvCxnSpPr>
          <p:nvPr/>
        </p:nvCxnSpPr>
        <p:spPr>
          <a:xfrm>
            <a:off x="6937316" y="5528361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TextBox 221">
            <a:extLst>
              <a:ext uri="{FF2B5EF4-FFF2-40B4-BE49-F238E27FC236}">
                <a16:creationId xmlns:a16="http://schemas.microsoft.com/office/drawing/2014/main" id="{4EEE3204-3EDE-4566-BC01-5A584EFAC9E7}"/>
              </a:ext>
            </a:extLst>
          </p:cNvPr>
          <p:cNvSpPr txBox="1"/>
          <p:nvPr/>
        </p:nvSpPr>
        <p:spPr>
          <a:xfrm>
            <a:off x="6757968" y="50972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EF15626-A1A4-4E4D-A265-E8F84F9818FF}"/>
              </a:ext>
            </a:extLst>
          </p:cNvPr>
          <p:cNvSpPr/>
          <p:nvPr/>
        </p:nvSpPr>
        <p:spPr>
          <a:xfrm>
            <a:off x="1231641" y="1682557"/>
            <a:ext cx="3543560" cy="1708789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E52F772-0C3C-4F43-A8C6-FB8A71D3C39A}"/>
              </a:ext>
            </a:extLst>
          </p:cNvPr>
          <p:cNvCxnSpPr>
            <a:cxnSpLocks/>
            <a:endCxn id="36" idx="3"/>
          </p:cNvCxnSpPr>
          <p:nvPr/>
        </p:nvCxnSpPr>
        <p:spPr>
          <a:xfrm flipH="1">
            <a:off x="4775201" y="1812099"/>
            <a:ext cx="739192" cy="724853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4F0997A-5BBA-49C5-B079-C5108132111B}"/>
              </a:ext>
            </a:extLst>
          </p:cNvPr>
          <p:cNvSpPr txBox="1"/>
          <p:nvPr/>
        </p:nvSpPr>
        <p:spPr>
          <a:xfrm>
            <a:off x="5185239" y="5812679"/>
            <a:ext cx="36601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5G RAN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409983C-D8D3-429F-9BCA-D87F9659D8F8}"/>
              </a:ext>
            </a:extLst>
          </p:cNvPr>
          <p:cNvCxnSpPr>
            <a:cxnSpLocks/>
            <a:endCxn id="36" idx="3"/>
          </p:cNvCxnSpPr>
          <p:nvPr/>
        </p:nvCxnSpPr>
        <p:spPr>
          <a:xfrm flipH="1" flipV="1">
            <a:off x="4775201" y="2536952"/>
            <a:ext cx="1168768" cy="3075150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F2C7EDF1-9072-41D3-8419-430410866BB9}"/>
              </a:ext>
            </a:extLst>
          </p:cNvPr>
          <p:cNvSpPr txBox="1"/>
          <p:nvPr/>
        </p:nvSpPr>
        <p:spPr>
          <a:xfrm>
            <a:off x="6515230" y="20266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42" name="Block Arc 41">
            <a:extLst>
              <a:ext uri="{FF2B5EF4-FFF2-40B4-BE49-F238E27FC236}">
                <a16:creationId xmlns:a16="http://schemas.microsoft.com/office/drawing/2014/main" id="{8998F7E0-967D-4E02-9BD1-728670CB0C05}"/>
              </a:ext>
            </a:extLst>
          </p:cNvPr>
          <p:cNvSpPr/>
          <p:nvPr/>
        </p:nvSpPr>
        <p:spPr>
          <a:xfrm>
            <a:off x="7272602" y="2459736"/>
            <a:ext cx="2962656" cy="2962656"/>
          </a:xfrm>
          <a:prstGeom prst="blockArc">
            <a:avLst>
              <a:gd name="adj1" fmla="val 6174800"/>
              <a:gd name="adj2" fmla="val 10802405"/>
              <a:gd name="adj3" fmla="val 975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Block Arc 42">
            <a:extLst>
              <a:ext uri="{FF2B5EF4-FFF2-40B4-BE49-F238E27FC236}">
                <a16:creationId xmlns:a16="http://schemas.microsoft.com/office/drawing/2014/main" id="{1D1E6A95-C56E-4561-B4BA-74102B81A673}"/>
              </a:ext>
            </a:extLst>
          </p:cNvPr>
          <p:cNvSpPr/>
          <p:nvPr/>
        </p:nvSpPr>
        <p:spPr>
          <a:xfrm>
            <a:off x="7269473" y="2459736"/>
            <a:ext cx="2962656" cy="2962656"/>
          </a:xfrm>
          <a:prstGeom prst="blockArc">
            <a:avLst>
              <a:gd name="adj1" fmla="val 10800000"/>
              <a:gd name="adj2" fmla="val 19606022"/>
              <a:gd name="adj3" fmla="val 9808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97E17D0-D766-4112-BC5D-4D4008E10660}"/>
              </a:ext>
            </a:extLst>
          </p:cNvPr>
          <p:cNvGrpSpPr/>
          <p:nvPr/>
        </p:nvGrpSpPr>
        <p:grpSpPr>
          <a:xfrm>
            <a:off x="7269480" y="2459570"/>
            <a:ext cx="2969741" cy="2980944"/>
            <a:chOff x="2377428" y="2435333"/>
            <a:chExt cx="2969741" cy="2984365"/>
          </a:xfrm>
        </p:grpSpPr>
        <p:sp>
          <p:nvSpPr>
            <p:cNvPr id="44" name="Block Arc 43">
              <a:extLst>
                <a:ext uri="{FF2B5EF4-FFF2-40B4-BE49-F238E27FC236}">
                  <a16:creationId xmlns:a16="http://schemas.microsoft.com/office/drawing/2014/main" id="{EA7396F4-A195-464A-AB69-E7843164E1CA}"/>
                </a:ext>
              </a:extLst>
            </p:cNvPr>
            <p:cNvSpPr/>
            <p:nvPr/>
          </p:nvSpPr>
          <p:spPr>
            <a:xfrm>
              <a:off x="2377428" y="2435499"/>
              <a:ext cx="2962656" cy="2962656"/>
            </a:xfrm>
            <a:prstGeom prst="blockArc">
              <a:avLst>
                <a:gd name="adj1" fmla="val 13343390"/>
                <a:gd name="adj2" fmla="val 19646267"/>
                <a:gd name="adj3" fmla="val 9732"/>
              </a:avLst>
            </a:prstGeom>
            <a:noFill/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Block Arc 44">
              <a:extLst>
                <a:ext uri="{FF2B5EF4-FFF2-40B4-BE49-F238E27FC236}">
                  <a16:creationId xmlns:a16="http://schemas.microsoft.com/office/drawing/2014/main" id="{6A4E1EBB-F1A3-4623-9E06-BC8DE9903E62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10800000"/>
                <a:gd name="adj2" fmla="val 13218784"/>
                <a:gd name="adj3" fmla="val 10269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6" name="Block Arc 45">
              <a:extLst>
                <a:ext uri="{FF2B5EF4-FFF2-40B4-BE49-F238E27FC236}">
                  <a16:creationId xmlns:a16="http://schemas.microsoft.com/office/drawing/2014/main" id="{6D1BF095-47DD-4711-AB7D-D391E70E8B76}"/>
                </a:ext>
              </a:extLst>
            </p:cNvPr>
            <p:cNvSpPr/>
            <p:nvPr/>
          </p:nvSpPr>
          <p:spPr>
            <a:xfrm>
              <a:off x="2384513" y="2450816"/>
              <a:ext cx="2962656" cy="2962656"/>
            </a:xfrm>
            <a:prstGeom prst="blockArc">
              <a:avLst>
                <a:gd name="adj1" fmla="val 6118352"/>
                <a:gd name="adj2" fmla="val 7791859"/>
                <a:gd name="adj3" fmla="val 9684"/>
              </a:avLst>
            </a:prstGeom>
            <a:noFill/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Block Arc 46">
              <a:extLst>
                <a:ext uri="{FF2B5EF4-FFF2-40B4-BE49-F238E27FC236}">
                  <a16:creationId xmlns:a16="http://schemas.microsoft.com/office/drawing/2014/main" id="{7B410579-3D86-4635-9759-C5E58C166C4F}"/>
                </a:ext>
              </a:extLst>
            </p:cNvPr>
            <p:cNvSpPr/>
            <p:nvPr/>
          </p:nvSpPr>
          <p:spPr>
            <a:xfrm>
              <a:off x="2377834" y="2457042"/>
              <a:ext cx="2962656" cy="2962656"/>
            </a:xfrm>
            <a:prstGeom prst="blockArc">
              <a:avLst>
                <a:gd name="adj1" fmla="val 7899557"/>
                <a:gd name="adj2" fmla="val 10755337"/>
                <a:gd name="adj3" fmla="val 10174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AA60CD5B-5BD6-42A3-94F5-D9CA4BF23AFB}"/>
              </a:ext>
            </a:extLst>
          </p:cNvPr>
          <p:cNvSpPr txBox="1"/>
          <p:nvPr/>
        </p:nvSpPr>
        <p:spPr>
          <a:xfrm>
            <a:off x="8464617" y="2514476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80%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1B66A8A-1C48-4A2D-AE5B-91871B05F424}"/>
              </a:ext>
            </a:extLst>
          </p:cNvPr>
          <p:cNvSpPr txBox="1"/>
          <p:nvPr/>
        </p:nvSpPr>
        <p:spPr>
          <a:xfrm>
            <a:off x="7238384" y="3382928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20%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8F806B5-CB45-465D-8792-E78938916F73}"/>
              </a:ext>
            </a:extLst>
          </p:cNvPr>
          <p:cNvSpPr txBox="1"/>
          <p:nvPr/>
        </p:nvSpPr>
        <p:spPr>
          <a:xfrm>
            <a:off x="7289298" y="4412525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70%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39BA6D-7F1B-4A73-BE8D-69F4E0B9D1B6}"/>
              </a:ext>
            </a:extLst>
          </p:cNvPr>
          <p:cNvSpPr txBox="1"/>
          <p:nvPr/>
        </p:nvSpPr>
        <p:spPr>
          <a:xfrm>
            <a:off x="7916595" y="5047992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30%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C4370EF5-637E-47E2-87D9-BC79E90458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07" y="3471274"/>
            <a:ext cx="778721" cy="77872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D7B7129-A3CF-4960-BF15-B7C182B230E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604" y="4382558"/>
            <a:ext cx="777240" cy="77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87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012C1-294F-4A64-87CE-1E11A41A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Could Be Done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B52D5FFE-C655-40CC-A499-3F65DA8CA903}"/>
              </a:ext>
            </a:extLst>
          </p:cNvPr>
          <p:cNvSpPr txBox="1"/>
          <p:nvPr/>
        </p:nvSpPr>
        <p:spPr>
          <a:xfrm>
            <a:off x="5185239" y="1411989"/>
            <a:ext cx="536768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100 MHz of C-band for 5G (SA)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B284421E-5092-45B4-963F-D0439921F759}"/>
              </a:ext>
            </a:extLst>
          </p:cNvPr>
          <p:cNvGrpSpPr/>
          <p:nvPr/>
        </p:nvGrpSpPr>
        <p:grpSpPr>
          <a:xfrm>
            <a:off x="1402013" y="1796374"/>
            <a:ext cx="665367" cy="642440"/>
            <a:chOff x="6473952" y="1804774"/>
            <a:chExt cx="665367" cy="642440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2FC7A872-B6B4-4440-8D9E-2FDC1B084550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874C3D0-8212-4FE0-BB15-960E405E517D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31E37D0A-494C-48C5-89DB-4392F6C77898}"/>
              </a:ext>
            </a:extLst>
          </p:cNvPr>
          <p:cNvGrpSpPr/>
          <p:nvPr/>
        </p:nvGrpSpPr>
        <p:grpSpPr>
          <a:xfrm>
            <a:off x="1407219" y="2606837"/>
            <a:ext cx="611652" cy="629229"/>
            <a:chOff x="6473952" y="1804774"/>
            <a:chExt cx="611652" cy="629229"/>
          </a:xfrm>
        </p:grpSpPr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57F19825-FA60-468C-90C3-93D3EBC8181A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37A99C6F-F690-451B-9A85-5E784B0BE7CC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11AFB554-7D5B-47AE-87E4-6B3E6EA89804}"/>
              </a:ext>
            </a:extLst>
          </p:cNvPr>
          <p:cNvGrpSpPr/>
          <p:nvPr/>
        </p:nvGrpSpPr>
        <p:grpSpPr>
          <a:xfrm>
            <a:off x="1410193" y="3504719"/>
            <a:ext cx="617115" cy="632515"/>
            <a:chOff x="6473952" y="1804774"/>
            <a:chExt cx="617115" cy="632515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7C53AFE5-D1DF-4AA7-BB85-D412F181E2F5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D986ED21-8E90-4C9B-83B8-1D4B58D8CD02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4769254A-827B-4CD9-8B6D-6B4FFF1B574E}"/>
              </a:ext>
            </a:extLst>
          </p:cNvPr>
          <p:cNvGrpSpPr/>
          <p:nvPr/>
        </p:nvGrpSpPr>
        <p:grpSpPr>
          <a:xfrm>
            <a:off x="1437647" y="4439510"/>
            <a:ext cx="581223" cy="628398"/>
            <a:chOff x="6473952" y="1804774"/>
            <a:chExt cx="581223" cy="628398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915E49BB-E74C-4558-BD03-E6A5C5CAA5DE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EF17F400-D058-4519-A014-CBE45A854737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78790A2F-B1E2-4990-8983-B219E8B66264}"/>
              </a:ext>
            </a:extLst>
          </p:cNvPr>
          <p:cNvGrpSpPr/>
          <p:nvPr/>
        </p:nvGrpSpPr>
        <p:grpSpPr>
          <a:xfrm>
            <a:off x="1431571" y="5413369"/>
            <a:ext cx="600080" cy="648519"/>
            <a:chOff x="6473952" y="1804774"/>
            <a:chExt cx="600080" cy="648519"/>
          </a:xfrm>
        </p:grpSpPr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47998943-D39C-4198-992E-79CC54014F4F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03E11FE-F661-4390-BEBC-33715726BDC8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214" name="TextBox 213">
            <a:extLst>
              <a:ext uri="{FF2B5EF4-FFF2-40B4-BE49-F238E27FC236}">
                <a16:creationId xmlns:a16="http://schemas.microsoft.com/office/drawing/2014/main" id="{E724EDFD-F364-44CC-AB64-EAFB3EBE19D7}"/>
              </a:ext>
            </a:extLst>
          </p:cNvPr>
          <p:cNvSpPr txBox="1"/>
          <p:nvPr/>
        </p:nvSpPr>
        <p:spPr>
          <a:xfrm>
            <a:off x="2018868" y="455120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B34E35BA-75F5-4D13-B4EA-D065AB089C63}"/>
              </a:ext>
            </a:extLst>
          </p:cNvPr>
          <p:cNvSpPr txBox="1"/>
          <p:nvPr/>
        </p:nvSpPr>
        <p:spPr>
          <a:xfrm>
            <a:off x="2008722" y="5534474"/>
            <a:ext cx="289242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D9810FA6-E513-4FA4-83CD-6098E0C49303}"/>
              </a:ext>
            </a:extLst>
          </p:cNvPr>
          <p:cNvSpPr txBox="1"/>
          <p:nvPr/>
        </p:nvSpPr>
        <p:spPr>
          <a:xfrm>
            <a:off x="2008720" y="3622759"/>
            <a:ext cx="28924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E0BC9F08-EE39-4797-BC53-803A977CDD7A}"/>
              </a:ext>
            </a:extLst>
          </p:cNvPr>
          <p:cNvSpPr txBox="1"/>
          <p:nvPr/>
        </p:nvSpPr>
        <p:spPr>
          <a:xfrm>
            <a:off x="2018868" y="193495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CD04ECCD-9932-4DC9-94E1-2BE6B9820FA4}"/>
              </a:ext>
            </a:extLst>
          </p:cNvPr>
          <p:cNvSpPr txBox="1"/>
          <p:nvPr/>
        </p:nvSpPr>
        <p:spPr>
          <a:xfrm>
            <a:off x="2018868" y="2744271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F0997A-5BBA-49C5-B079-C5108132111B}"/>
              </a:ext>
            </a:extLst>
          </p:cNvPr>
          <p:cNvSpPr txBox="1"/>
          <p:nvPr/>
        </p:nvSpPr>
        <p:spPr>
          <a:xfrm>
            <a:off x="5185239" y="5812679"/>
            <a:ext cx="36601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5G + 4G RAN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CF93702-F024-4D78-8C80-37F065719CE8}"/>
              </a:ext>
            </a:extLst>
          </p:cNvPr>
          <p:cNvSpPr/>
          <p:nvPr/>
        </p:nvSpPr>
        <p:spPr>
          <a:xfrm>
            <a:off x="1231641" y="1682557"/>
            <a:ext cx="3543560" cy="1708789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B443472-0566-4055-BE65-D649789500B1}"/>
              </a:ext>
            </a:extLst>
          </p:cNvPr>
          <p:cNvCxnSpPr>
            <a:cxnSpLocks/>
            <a:endCxn id="42" idx="3"/>
          </p:cNvCxnSpPr>
          <p:nvPr/>
        </p:nvCxnSpPr>
        <p:spPr>
          <a:xfrm flipH="1">
            <a:off x="4775201" y="1812099"/>
            <a:ext cx="739192" cy="724853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BBCA204-53DA-440D-B764-B11A59928648}"/>
              </a:ext>
            </a:extLst>
          </p:cNvPr>
          <p:cNvCxnSpPr>
            <a:cxnSpLocks/>
            <a:endCxn id="42" idx="3"/>
          </p:cNvCxnSpPr>
          <p:nvPr/>
        </p:nvCxnSpPr>
        <p:spPr>
          <a:xfrm flipH="1" flipV="1">
            <a:off x="4775201" y="2536952"/>
            <a:ext cx="1168768" cy="3075150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BC7689E-D549-4538-BE26-20A287DB719F}"/>
              </a:ext>
            </a:extLst>
          </p:cNvPr>
          <p:cNvCxnSpPr>
            <a:cxnSpLocks/>
          </p:cNvCxnSpPr>
          <p:nvPr/>
        </p:nvCxnSpPr>
        <p:spPr>
          <a:xfrm flipH="1">
            <a:off x="7687548" y="5076048"/>
            <a:ext cx="404714" cy="4523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ircle: Hollow 45">
            <a:extLst>
              <a:ext uri="{FF2B5EF4-FFF2-40B4-BE49-F238E27FC236}">
                <a16:creationId xmlns:a16="http://schemas.microsoft.com/office/drawing/2014/main" id="{6D254DC4-1A4F-4328-BDF6-9238E70C4520}"/>
              </a:ext>
            </a:extLst>
          </p:cNvPr>
          <p:cNvSpPr/>
          <p:nvPr/>
        </p:nvSpPr>
        <p:spPr>
          <a:xfrm>
            <a:off x="7273119" y="2458904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8F91C03-2545-4A8E-94CC-E7CF023AD234}"/>
              </a:ext>
            </a:extLst>
          </p:cNvPr>
          <p:cNvCxnSpPr/>
          <p:nvPr/>
        </p:nvCxnSpPr>
        <p:spPr>
          <a:xfrm>
            <a:off x="7416800" y="2455785"/>
            <a:ext cx="548640" cy="44822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F9115AB6-8165-4B07-950A-D30473A9188C}"/>
              </a:ext>
            </a:extLst>
          </p:cNvPr>
          <p:cNvSpPr txBox="1"/>
          <p:nvPr/>
        </p:nvSpPr>
        <p:spPr>
          <a:xfrm>
            <a:off x="7713662" y="3391346"/>
            <a:ext cx="208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Up to 47% Cost Reduction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44954F5-9FFE-4C11-8C29-AFC08D659E49}"/>
              </a:ext>
            </a:extLst>
          </p:cNvPr>
          <p:cNvCxnSpPr>
            <a:cxnSpLocks/>
          </p:cNvCxnSpPr>
          <p:nvPr/>
        </p:nvCxnSpPr>
        <p:spPr>
          <a:xfrm>
            <a:off x="6666568" y="2456389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C712ECC-6931-4B78-9B58-E5489390A8CD}"/>
              </a:ext>
            </a:extLst>
          </p:cNvPr>
          <p:cNvCxnSpPr>
            <a:cxnSpLocks/>
          </p:cNvCxnSpPr>
          <p:nvPr/>
        </p:nvCxnSpPr>
        <p:spPr>
          <a:xfrm>
            <a:off x="6937316" y="5528361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D10A4E5C-3C74-4CD5-BFC5-48442574CBCF}"/>
              </a:ext>
            </a:extLst>
          </p:cNvPr>
          <p:cNvSpPr txBox="1"/>
          <p:nvPr/>
        </p:nvSpPr>
        <p:spPr>
          <a:xfrm>
            <a:off x="6757968" y="50972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0EFF56F-F037-49CD-9C92-1D94F8E5FCA9}"/>
              </a:ext>
            </a:extLst>
          </p:cNvPr>
          <p:cNvSpPr txBox="1"/>
          <p:nvPr/>
        </p:nvSpPr>
        <p:spPr>
          <a:xfrm>
            <a:off x="6515230" y="20266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53" name="Block Arc 52">
            <a:extLst>
              <a:ext uri="{FF2B5EF4-FFF2-40B4-BE49-F238E27FC236}">
                <a16:creationId xmlns:a16="http://schemas.microsoft.com/office/drawing/2014/main" id="{C2FF6288-7E49-4EFA-B0E8-67F013C63ECA}"/>
              </a:ext>
            </a:extLst>
          </p:cNvPr>
          <p:cNvSpPr/>
          <p:nvPr/>
        </p:nvSpPr>
        <p:spPr>
          <a:xfrm>
            <a:off x="7272602" y="2459736"/>
            <a:ext cx="2962656" cy="2962656"/>
          </a:xfrm>
          <a:prstGeom prst="blockArc">
            <a:avLst>
              <a:gd name="adj1" fmla="val 7052987"/>
              <a:gd name="adj2" fmla="val 10802405"/>
              <a:gd name="adj3" fmla="val 975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lock Arc 53">
            <a:extLst>
              <a:ext uri="{FF2B5EF4-FFF2-40B4-BE49-F238E27FC236}">
                <a16:creationId xmlns:a16="http://schemas.microsoft.com/office/drawing/2014/main" id="{B2333C5D-0100-4797-A93B-B45C3033C09F}"/>
              </a:ext>
            </a:extLst>
          </p:cNvPr>
          <p:cNvSpPr/>
          <p:nvPr/>
        </p:nvSpPr>
        <p:spPr>
          <a:xfrm>
            <a:off x="7269473" y="2459736"/>
            <a:ext cx="2962656" cy="2962656"/>
          </a:xfrm>
          <a:prstGeom prst="blockArc">
            <a:avLst>
              <a:gd name="adj1" fmla="val 10800000"/>
              <a:gd name="adj2" fmla="val 19394644"/>
              <a:gd name="adj3" fmla="val 9580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1D878F1-35AC-4401-BFD7-8A486BA77A1C}"/>
              </a:ext>
            </a:extLst>
          </p:cNvPr>
          <p:cNvGrpSpPr/>
          <p:nvPr/>
        </p:nvGrpSpPr>
        <p:grpSpPr>
          <a:xfrm>
            <a:off x="7269480" y="2459736"/>
            <a:ext cx="2962656" cy="2959260"/>
            <a:chOff x="2377834" y="2435333"/>
            <a:chExt cx="2962656" cy="2962656"/>
          </a:xfrm>
        </p:grpSpPr>
        <p:sp>
          <p:nvSpPr>
            <p:cNvPr id="56" name="Block Arc 55">
              <a:extLst>
                <a:ext uri="{FF2B5EF4-FFF2-40B4-BE49-F238E27FC236}">
                  <a16:creationId xmlns:a16="http://schemas.microsoft.com/office/drawing/2014/main" id="{6A39136B-6EC7-4844-868F-EBC4F41ED687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13343390"/>
                <a:gd name="adj2" fmla="val 19382453"/>
                <a:gd name="adj3" fmla="val 9846"/>
              </a:avLst>
            </a:prstGeom>
            <a:noFill/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Block Arc 56">
              <a:extLst>
                <a:ext uri="{FF2B5EF4-FFF2-40B4-BE49-F238E27FC236}">
                  <a16:creationId xmlns:a16="http://schemas.microsoft.com/office/drawing/2014/main" id="{8E4ABD16-01B9-4A2F-A369-1E473B893ADD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10800000"/>
                <a:gd name="adj2" fmla="val 13218784"/>
                <a:gd name="adj3" fmla="val 10269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8" name="Block Arc 57">
              <a:extLst>
                <a:ext uri="{FF2B5EF4-FFF2-40B4-BE49-F238E27FC236}">
                  <a16:creationId xmlns:a16="http://schemas.microsoft.com/office/drawing/2014/main" id="{6BF99768-3D9D-4F56-953F-38CE10DA6A4B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7033811"/>
                <a:gd name="adj2" fmla="val 8572762"/>
                <a:gd name="adj3" fmla="val 9779"/>
              </a:avLst>
            </a:prstGeom>
            <a:noFill/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Block Arc 58">
              <a:extLst>
                <a:ext uri="{FF2B5EF4-FFF2-40B4-BE49-F238E27FC236}">
                  <a16:creationId xmlns:a16="http://schemas.microsoft.com/office/drawing/2014/main" id="{747BD379-4E05-4BD4-A4E8-35D8B2C37C66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8702704"/>
                <a:gd name="adj2" fmla="val 10755337"/>
                <a:gd name="adj3" fmla="val 10174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020433A4-4DA7-472C-B84B-3F7497BB57BA}"/>
              </a:ext>
            </a:extLst>
          </p:cNvPr>
          <p:cNvSpPr txBox="1"/>
          <p:nvPr/>
        </p:nvSpPr>
        <p:spPr>
          <a:xfrm>
            <a:off x="8464617" y="2514476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82%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2F85D3-D30F-436E-8864-A61328BFB467}"/>
              </a:ext>
            </a:extLst>
          </p:cNvPr>
          <p:cNvSpPr txBox="1"/>
          <p:nvPr/>
        </p:nvSpPr>
        <p:spPr>
          <a:xfrm>
            <a:off x="7238384" y="3382928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18%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296AA19-E423-4360-94B0-FDCF50D2AF36}"/>
              </a:ext>
            </a:extLst>
          </p:cNvPr>
          <p:cNvSpPr txBox="1"/>
          <p:nvPr/>
        </p:nvSpPr>
        <p:spPr>
          <a:xfrm>
            <a:off x="7289298" y="4412525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65%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807306D-11FD-4FDA-893B-8EC7067998F1}"/>
              </a:ext>
            </a:extLst>
          </p:cNvPr>
          <p:cNvSpPr txBox="1"/>
          <p:nvPr/>
        </p:nvSpPr>
        <p:spPr>
          <a:xfrm>
            <a:off x="7596758" y="4837260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35%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794CAE6-C00C-497F-AD21-3CE544CB664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07" y="3481106"/>
            <a:ext cx="778721" cy="77872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5943A52-6B70-4783-AAFD-8841F495480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604" y="4392390"/>
            <a:ext cx="777240" cy="77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75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BB9DE5F-7A13-45B5-83F3-E6E559D50024}"/>
              </a:ext>
            </a:extLst>
          </p:cNvPr>
          <p:cNvCxnSpPr>
            <a:cxnSpLocks/>
          </p:cNvCxnSpPr>
          <p:nvPr/>
        </p:nvCxnSpPr>
        <p:spPr>
          <a:xfrm>
            <a:off x="982572" y="930927"/>
            <a:ext cx="2333958" cy="0"/>
          </a:xfrm>
          <a:prstGeom prst="line">
            <a:avLst/>
          </a:prstGeom>
          <a:ln w="114300" cap="sq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9A84608-A614-48F4-BB25-48E6374297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82557" y="405509"/>
            <a:ext cx="2412927" cy="841375"/>
          </a:xfrm>
          <a:prstGeom prst="rect">
            <a:avLst/>
          </a:prstGeom>
        </p:spPr>
        <p:txBody>
          <a:bodyPr anchor="ctr"/>
          <a:lstStyle/>
          <a:p>
            <a:r>
              <a:rPr lang="en-US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Agenda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F290F4-B311-4E9B-BA8D-7230E38F6321}"/>
              </a:ext>
            </a:extLst>
          </p:cNvPr>
          <p:cNvGrpSpPr/>
          <p:nvPr/>
        </p:nvGrpSpPr>
        <p:grpSpPr>
          <a:xfrm>
            <a:off x="1925317" y="1494499"/>
            <a:ext cx="550664" cy="562066"/>
            <a:chOff x="2653464" y="1658090"/>
            <a:chExt cx="550664" cy="562066"/>
          </a:xfrm>
        </p:grpSpPr>
        <p:sp>
          <p:nvSpPr>
            <p:cNvPr id="4" name="Teardrop 3">
              <a:extLst>
                <a:ext uri="{FF2B5EF4-FFF2-40B4-BE49-F238E27FC236}">
                  <a16:creationId xmlns:a16="http://schemas.microsoft.com/office/drawing/2014/main" id="{74547D04-B27C-4B11-87E9-9635179C2BEE}"/>
                </a:ext>
              </a:extLst>
            </p:cNvPr>
            <p:cNvSpPr/>
            <p:nvPr/>
          </p:nvSpPr>
          <p:spPr>
            <a:xfrm rot="5400000">
              <a:off x="2653670" y="1657884"/>
              <a:ext cx="448056" cy="448468"/>
            </a:xfrm>
            <a:prstGeom prst="teardrop">
              <a:avLst>
                <a:gd name="adj" fmla="val 96485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23AFFF6-F6B0-47AE-A25F-6C8303A6F323}"/>
                </a:ext>
              </a:extLst>
            </p:cNvPr>
            <p:cNvSpPr txBox="1"/>
            <p:nvPr/>
          </p:nvSpPr>
          <p:spPr>
            <a:xfrm>
              <a:off x="2831913" y="1820046"/>
              <a:ext cx="372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29LT Bukra" panose="00000800000000000000" pitchFamily="50" charset="-78"/>
                  <a:cs typeface="29LT Bukra" panose="00000800000000000000" pitchFamily="50" charset="-78"/>
                </a:rPr>
                <a:t>1.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C62168-4881-4407-92F2-FB12C8877ED4}"/>
              </a:ext>
            </a:extLst>
          </p:cNvPr>
          <p:cNvGrpSpPr/>
          <p:nvPr/>
        </p:nvGrpSpPr>
        <p:grpSpPr>
          <a:xfrm>
            <a:off x="1917765" y="3101071"/>
            <a:ext cx="565925" cy="554263"/>
            <a:chOff x="2638203" y="2507423"/>
            <a:chExt cx="565925" cy="554263"/>
          </a:xfrm>
        </p:grpSpPr>
        <p:sp>
          <p:nvSpPr>
            <p:cNvPr id="5" name="Teardrop 4">
              <a:extLst>
                <a:ext uri="{FF2B5EF4-FFF2-40B4-BE49-F238E27FC236}">
                  <a16:creationId xmlns:a16="http://schemas.microsoft.com/office/drawing/2014/main" id="{CEA2EB3F-284E-4EFA-BCA9-F6B87DBE3EFB}"/>
                </a:ext>
              </a:extLst>
            </p:cNvPr>
            <p:cNvSpPr/>
            <p:nvPr/>
          </p:nvSpPr>
          <p:spPr>
            <a:xfrm rot="5400000">
              <a:off x="2638409" y="2507217"/>
              <a:ext cx="448056" cy="448468"/>
            </a:xfrm>
            <a:prstGeom prst="teardrop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0750E6-3B1B-4EF8-88DE-BC017133C286}"/>
                </a:ext>
              </a:extLst>
            </p:cNvPr>
            <p:cNvSpPr txBox="1"/>
            <p:nvPr/>
          </p:nvSpPr>
          <p:spPr>
            <a:xfrm>
              <a:off x="2752549" y="2661576"/>
              <a:ext cx="451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29LT Bukra" panose="00000800000000000000" pitchFamily="50" charset="-78"/>
                  <a:cs typeface="29LT Bukra" panose="00000800000000000000" pitchFamily="50" charset="-78"/>
                </a:rPr>
                <a:t>2.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AC72A08-27E9-4E97-BC56-57BDEC57AC63}"/>
              </a:ext>
            </a:extLst>
          </p:cNvPr>
          <p:cNvSpPr txBox="1"/>
          <p:nvPr/>
        </p:nvSpPr>
        <p:spPr>
          <a:xfrm>
            <a:off x="2506504" y="1594900"/>
            <a:ext cx="7261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build-up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5D6335-884A-4C85-9892-B7496D711E84}"/>
              </a:ext>
            </a:extLst>
          </p:cNvPr>
          <p:cNvSpPr txBox="1"/>
          <p:nvPr/>
        </p:nvSpPr>
        <p:spPr>
          <a:xfrm>
            <a:off x="2483690" y="4839882"/>
            <a:ext cx="602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action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AB8F9E5-895F-47DA-A9BE-FFC7B5757352}"/>
              </a:ext>
            </a:extLst>
          </p:cNvPr>
          <p:cNvGrpSpPr/>
          <p:nvPr/>
        </p:nvGrpSpPr>
        <p:grpSpPr>
          <a:xfrm>
            <a:off x="1895206" y="4747786"/>
            <a:ext cx="580775" cy="553582"/>
            <a:chOff x="1910467" y="4350859"/>
            <a:chExt cx="580775" cy="553582"/>
          </a:xfrm>
        </p:grpSpPr>
        <p:sp>
          <p:nvSpPr>
            <p:cNvPr id="10" name="Teardrop 9">
              <a:extLst>
                <a:ext uri="{FF2B5EF4-FFF2-40B4-BE49-F238E27FC236}">
                  <a16:creationId xmlns:a16="http://schemas.microsoft.com/office/drawing/2014/main" id="{264775D0-9C41-40E1-AE5A-3EA60A8A0F43}"/>
                </a:ext>
              </a:extLst>
            </p:cNvPr>
            <p:cNvSpPr/>
            <p:nvPr/>
          </p:nvSpPr>
          <p:spPr>
            <a:xfrm rot="5400000">
              <a:off x="1910467" y="4350859"/>
              <a:ext cx="448056" cy="448056"/>
            </a:xfrm>
            <a:prstGeom prst="teardrop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5FA6F61-6459-4E1C-920A-4685B861A40D}"/>
                </a:ext>
              </a:extLst>
            </p:cNvPr>
            <p:cNvSpPr txBox="1"/>
            <p:nvPr/>
          </p:nvSpPr>
          <p:spPr>
            <a:xfrm>
              <a:off x="2039663" y="4504331"/>
              <a:ext cx="451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29LT Bukra" panose="00000800000000000000" pitchFamily="50" charset="-78"/>
                  <a:cs typeface="29LT Bukra" panose="00000800000000000000" pitchFamily="50" charset="-78"/>
                </a:rPr>
                <a:t>3.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B0D4E64-CA6D-4928-B572-E87875E3F03D}"/>
              </a:ext>
            </a:extLst>
          </p:cNvPr>
          <p:cNvSpPr txBox="1"/>
          <p:nvPr/>
        </p:nvSpPr>
        <p:spPr>
          <a:xfrm>
            <a:off x="2453167" y="3191773"/>
            <a:ext cx="602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analysis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3EA69D-B8B5-4107-9461-C5031DE64E61}"/>
              </a:ext>
            </a:extLst>
          </p:cNvPr>
          <p:cNvSpPr txBox="1"/>
          <p:nvPr/>
        </p:nvSpPr>
        <p:spPr>
          <a:xfrm>
            <a:off x="2506503" y="2189573"/>
            <a:ext cx="7261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Why indoor-connectivity? What are the concerns?</a:t>
            </a:r>
          </a:p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Why is it important to KSA?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EE42E5-3D64-41EA-9AF3-8F756EE8C181}"/>
              </a:ext>
            </a:extLst>
          </p:cNvPr>
          <p:cNvSpPr txBox="1"/>
          <p:nvPr/>
        </p:nvSpPr>
        <p:spPr>
          <a:xfrm>
            <a:off x="2483690" y="3788608"/>
            <a:ext cx="726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What are the challenges?  What are the possible remedies?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5DE0D0-70EF-4DA3-9621-DB3F5B76B297}"/>
              </a:ext>
            </a:extLst>
          </p:cNvPr>
          <p:cNvSpPr txBox="1"/>
          <p:nvPr/>
        </p:nvSpPr>
        <p:spPr>
          <a:xfrm>
            <a:off x="2453167" y="5436717"/>
            <a:ext cx="726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What has CST done? What is coming up?</a:t>
            </a:r>
          </a:p>
        </p:txBody>
      </p:sp>
    </p:spTree>
    <p:extLst>
      <p:ext uri="{BB962C8B-B14F-4D97-AF65-F5344CB8AC3E}">
        <p14:creationId xmlns:p14="http://schemas.microsoft.com/office/powerpoint/2010/main" val="21993193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012C1-294F-4A64-87CE-1E11A41A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Could Be Done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B284421E-5092-45B4-963F-D0439921F759}"/>
              </a:ext>
            </a:extLst>
          </p:cNvPr>
          <p:cNvGrpSpPr/>
          <p:nvPr/>
        </p:nvGrpSpPr>
        <p:grpSpPr>
          <a:xfrm>
            <a:off x="1402013" y="1796374"/>
            <a:ext cx="665367" cy="642440"/>
            <a:chOff x="6473952" y="1804774"/>
            <a:chExt cx="665367" cy="642440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2FC7A872-B6B4-4440-8D9E-2FDC1B084550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874C3D0-8212-4FE0-BB15-960E405E517D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31E37D0A-494C-48C5-89DB-4392F6C77898}"/>
              </a:ext>
            </a:extLst>
          </p:cNvPr>
          <p:cNvGrpSpPr/>
          <p:nvPr/>
        </p:nvGrpSpPr>
        <p:grpSpPr>
          <a:xfrm>
            <a:off x="1407219" y="2606837"/>
            <a:ext cx="611652" cy="629229"/>
            <a:chOff x="6473952" y="1804774"/>
            <a:chExt cx="611652" cy="629229"/>
          </a:xfrm>
        </p:grpSpPr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57F19825-FA60-468C-90C3-93D3EBC8181A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37A99C6F-F690-451B-9A85-5E784B0BE7CC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11AFB554-7D5B-47AE-87E4-6B3E6EA89804}"/>
              </a:ext>
            </a:extLst>
          </p:cNvPr>
          <p:cNvGrpSpPr/>
          <p:nvPr/>
        </p:nvGrpSpPr>
        <p:grpSpPr>
          <a:xfrm>
            <a:off x="1410193" y="3504719"/>
            <a:ext cx="617115" cy="632515"/>
            <a:chOff x="6473952" y="1804774"/>
            <a:chExt cx="617115" cy="632515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7C53AFE5-D1DF-4AA7-BB85-D412F181E2F5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D986ED21-8E90-4C9B-83B8-1D4B58D8CD02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4769254A-827B-4CD9-8B6D-6B4FFF1B574E}"/>
              </a:ext>
            </a:extLst>
          </p:cNvPr>
          <p:cNvGrpSpPr/>
          <p:nvPr/>
        </p:nvGrpSpPr>
        <p:grpSpPr>
          <a:xfrm>
            <a:off x="1437647" y="4439510"/>
            <a:ext cx="581223" cy="628398"/>
            <a:chOff x="6473952" y="1804774"/>
            <a:chExt cx="581223" cy="628398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915E49BB-E74C-4558-BD03-E6A5C5CAA5DE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EF17F400-D058-4519-A014-CBE45A854737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78790A2F-B1E2-4990-8983-B219E8B66264}"/>
              </a:ext>
            </a:extLst>
          </p:cNvPr>
          <p:cNvGrpSpPr/>
          <p:nvPr/>
        </p:nvGrpSpPr>
        <p:grpSpPr>
          <a:xfrm>
            <a:off x="1431571" y="5413369"/>
            <a:ext cx="600080" cy="648519"/>
            <a:chOff x="6473952" y="1804774"/>
            <a:chExt cx="600080" cy="648519"/>
          </a:xfrm>
        </p:grpSpPr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47998943-D39C-4198-992E-79CC54014F4F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03E11FE-F661-4390-BEBC-33715726BDC8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214" name="TextBox 213">
            <a:extLst>
              <a:ext uri="{FF2B5EF4-FFF2-40B4-BE49-F238E27FC236}">
                <a16:creationId xmlns:a16="http://schemas.microsoft.com/office/drawing/2014/main" id="{E724EDFD-F364-44CC-AB64-EAFB3EBE19D7}"/>
              </a:ext>
            </a:extLst>
          </p:cNvPr>
          <p:cNvSpPr txBox="1"/>
          <p:nvPr/>
        </p:nvSpPr>
        <p:spPr>
          <a:xfrm>
            <a:off x="2018868" y="455120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B34E35BA-75F5-4D13-B4EA-D065AB089C63}"/>
              </a:ext>
            </a:extLst>
          </p:cNvPr>
          <p:cNvSpPr txBox="1"/>
          <p:nvPr/>
        </p:nvSpPr>
        <p:spPr>
          <a:xfrm>
            <a:off x="2008722" y="5534474"/>
            <a:ext cx="289242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D9810FA6-E513-4FA4-83CD-6098E0C49303}"/>
              </a:ext>
            </a:extLst>
          </p:cNvPr>
          <p:cNvSpPr txBox="1"/>
          <p:nvPr/>
        </p:nvSpPr>
        <p:spPr>
          <a:xfrm>
            <a:off x="2008720" y="3622759"/>
            <a:ext cx="28924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E0BC9F08-EE39-4797-BC53-803A977CDD7A}"/>
              </a:ext>
            </a:extLst>
          </p:cNvPr>
          <p:cNvSpPr txBox="1"/>
          <p:nvPr/>
        </p:nvSpPr>
        <p:spPr>
          <a:xfrm>
            <a:off x="2018868" y="193495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CD04ECCD-9932-4DC9-94E1-2BE6B9820FA4}"/>
              </a:ext>
            </a:extLst>
          </p:cNvPr>
          <p:cNvSpPr txBox="1"/>
          <p:nvPr/>
        </p:nvSpPr>
        <p:spPr>
          <a:xfrm>
            <a:off x="2018868" y="2744271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F0997A-5BBA-49C5-B079-C5108132111B}"/>
              </a:ext>
            </a:extLst>
          </p:cNvPr>
          <p:cNvSpPr txBox="1"/>
          <p:nvPr/>
        </p:nvSpPr>
        <p:spPr>
          <a:xfrm>
            <a:off x="5185239" y="5812679"/>
            <a:ext cx="366018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5G + 4G C-RAN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5CB9B9-005F-4423-B10E-38DEBAD42DB8}"/>
              </a:ext>
            </a:extLst>
          </p:cNvPr>
          <p:cNvSpPr txBox="1"/>
          <p:nvPr/>
        </p:nvSpPr>
        <p:spPr>
          <a:xfrm>
            <a:off x="5185239" y="1411989"/>
            <a:ext cx="536768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100 MHz of C-band for 5G (SA)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DEBBE58-6949-4263-8BF4-F7F709B738D8}"/>
              </a:ext>
            </a:extLst>
          </p:cNvPr>
          <p:cNvSpPr/>
          <p:nvPr/>
        </p:nvSpPr>
        <p:spPr>
          <a:xfrm>
            <a:off x="1231641" y="1682557"/>
            <a:ext cx="3543560" cy="2616250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8E410D2-1F70-4330-AE4F-1146DD88DDBC}"/>
              </a:ext>
            </a:extLst>
          </p:cNvPr>
          <p:cNvCxnSpPr>
            <a:cxnSpLocks/>
            <a:endCxn id="43" idx="3"/>
          </p:cNvCxnSpPr>
          <p:nvPr/>
        </p:nvCxnSpPr>
        <p:spPr>
          <a:xfrm flipH="1">
            <a:off x="4775201" y="1812099"/>
            <a:ext cx="739192" cy="1178583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07CE7A1-04DB-457F-98B8-DFDD5F4BE2DC}"/>
              </a:ext>
            </a:extLst>
          </p:cNvPr>
          <p:cNvCxnSpPr>
            <a:cxnSpLocks/>
            <a:endCxn id="43" idx="3"/>
          </p:cNvCxnSpPr>
          <p:nvPr/>
        </p:nvCxnSpPr>
        <p:spPr>
          <a:xfrm flipH="1" flipV="1">
            <a:off x="4775201" y="2990682"/>
            <a:ext cx="1168768" cy="2621420"/>
          </a:xfrm>
          <a:prstGeom prst="straightConnector1">
            <a:avLst/>
          </a:pr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BCF15EA-8269-41C8-BB94-D6C32017068A}"/>
              </a:ext>
            </a:extLst>
          </p:cNvPr>
          <p:cNvCxnSpPr>
            <a:cxnSpLocks/>
          </p:cNvCxnSpPr>
          <p:nvPr/>
        </p:nvCxnSpPr>
        <p:spPr>
          <a:xfrm flipH="1">
            <a:off x="7687548" y="5076048"/>
            <a:ext cx="404714" cy="4523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ircle: Hollow 46">
            <a:extLst>
              <a:ext uri="{FF2B5EF4-FFF2-40B4-BE49-F238E27FC236}">
                <a16:creationId xmlns:a16="http://schemas.microsoft.com/office/drawing/2014/main" id="{168C8533-5C71-4C2D-BB30-821F1E265D89}"/>
              </a:ext>
            </a:extLst>
          </p:cNvPr>
          <p:cNvSpPr/>
          <p:nvPr/>
        </p:nvSpPr>
        <p:spPr>
          <a:xfrm>
            <a:off x="7273119" y="2458904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F7D9A0D-D028-4F47-90F6-C0E4D9C9AD46}"/>
              </a:ext>
            </a:extLst>
          </p:cNvPr>
          <p:cNvCxnSpPr/>
          <p:nvPr/>
        </p:nvCxnSpPr>
        <p:spPr>
          <a:xfrm>
            <a:off x="7416800" y="2455785"/>
            <a:ext cx="548640" cy="44822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54D46376-99A3-409A-AF3E-C5C7BDFB9B4D}"/>
              </a:ext>
            </a:extLst>
          </p:cNvPr>
          <p:cNvSpPr txBox="1"/>
          <p:nvPr/>
        </p:nvSpPr>
        <p:spPr>
          <a:xfrm>
            <a:off x="7713662" y="3391346"/>
            <a:ext cx="208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Up to 50% Cost Reduction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535CC18-B0E4-4220-9217-BD7FB2312A87}"/>
              </a:ext>
            </a:extLst>
          </p:cNvPr>
          <p:cNvCxnSpPr>
            <a:cxnSpLocks/>
          </p:cNvCxnSpPr>
          <p:nvPr/>
        </p:nvCxnSpPr>
        <p:spPr>
          <a:xfrm>
            <a:off x="6666568" y="2456389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0C248A1-66D1-42B3-8F80-753F47D9961D}"/>
              </a:ext>
            </a:extLst>
          </p:cNvPr>
          <p:cNvCxnSpPr>
            <a:cxnSpLocks/>
          </p:cNvCxnSpPr>
          <p:nvPr/>
        </p:nvCxnSpPr>
        <p:spPr>
          <a:xfrm>
            <a:off x="6937316" y="5528361"/>
            <a:ext cx="7502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FA8A61B-0949-45CE-97C8-D847A3E76B88}"/>
              </a:ext>
            </a:extLst>
          </p:cNvPr>
          <p:cNvSpPr txBox="1"/>
          <p:nvPr/>
        </p:nvSpPr>
        <p:spPr>
          <a:xfrm>
            <a:off x="6757968" y="50972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RAN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DCC926-96C7-41A6-A5C8-A9619A3DEF74}"/>
              </a:ext>
            </a:extLst>
          </p:cNvPr>
          <p:cNvSpPr txBox="1"/>
          <p:nvPr/>
        </p:nvSpPr>
        <p:spPr>
          <a:xfrm>
            <a:off x="6515230" y="2026685"/>
            <a:ext cx="87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IBS</a:t>
            </a:r>
          </a:p>
        </p:txBody>
      </p:sp>
      <p:sp>
        <p:nvSpPr>
          <p:cNvPr id="54" name="Block Arc 53">
            <a:extLst>
              <a:ext uri="{FF2B5EF4-FFF2-40B4-BE49-F238E27FC236}">
                <a16:creationId xmlns:a16="http://schemas.microsoft.com/office/drawing/2014/main" id="{9772A15B-4FA2-4554-8F68-137A499137E6}"/>
              </a:ext>
            </a:extLst>
          </p:cNvPr>
          <p:cNvSpPr/>
          <p:nvPr/>
        </p:nvSpPr>
        <p:spPr>
          <a:xfrm>
            <a:off x="7272602" y="2459736"/>
            <a:ext cx="2962656" cy="2962656"/>
          </a:xfrm>
          <a:prstGeom prst="blockArc">
            <a:avLst>
              <a:gd name="adj1" fmla="val 8134471"/>
              <a:gd name="adj2" fmla="val 10802405"/>
              <a:gd name="adj3" fmla="val 975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5" name="Block Arc 54">
            <a:extLst>
              <a:ext uri="{FF2B5EF4-FFF2-40B4-BE49-F238E27FC236}">
                <a16:creationId xmlns:a16="http://schemas.microsoft.com/office/drawing/2014/main" id="{EAD0B8E4-BCBB-48CB-932F-331E2E89D15A}"/>
              </a:ext>
            </a:extLst>
          </p:cNvPr>
          <p:cNvSpPr/>
          <p:nvPr/>
        </p:nvSpPr>
        <p:spPr>
          <a:xfrm>
            <a:off x="7269473" y="2459736"/>
            <a:ext cx="2962656" cy="2962656"/>
          </a:xfrm>
          <a:prstGeom prst="blockArc">
            <a:avLst>
              <a:gd name="adj1" fmla="val 10800000"/>
              <a:gd name="adj2" fmla="val 19394644"/>
              <a:gd name="adj3" fmla="val 9580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6DA3C02-81C9-4B73-BE54-4C586461F009}"/>
              </a:ext>
            </a:extLst>
          </p:cNvPr>
          <p:cNvGrpSpPr/>
          <p:nvPr/>
        </p:nvGrpSpPr>
        <p:grpSpPr>
          <a:xfrm>
            <a:off x="7269480" y="2459736"/>
            <a:ext cx="2962656" cy="2959260"/>
            <a:chOff x="2377834" y="2435333"/>
            <a:chExt cx="2962656" cy="2962656"/>
          </a:xfrm>
        </p:grpSpPr>
        <p:sp>
          <p:nvSpPr>
            <p:cNvPr id="57" name="Block Arc 56">
              <a:extLst>
                <a:ext uri="{FF2B5EF4-FFF2-40B4-BE49-F238E27FC236}">
                  <a16:creationId xmlns:a16="http://schemas.microsoft.com/office/drawing/2014/main" id="{5659FDA9-85CE-4C00-B794-6CC37BC6112A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13343390"/>
                <a:gd name="adj2" fmla="val 19382453"/>
                <a:gd name="adj3" fmla="val 9846"/>
              </a:avLst>
            </a:prstGeom>
            <a:noFill/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Block Arc 57">
              <a:extLst>
                <a:ext uri="{FF2B5EF4-FFF2-40B4-BE49-F238E27FC236}">
                  <a16:creationId xmlns:a16="http://schemas.microsoft.com/office/drawing/2014/main" id="{69FF4415-ED43-447E-9080-21A6AC033EDB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10859933"/>
                <a:gd name="adj2" fmla="val 13218784"/>
                <a:gd name="adj3" fmla="val 10269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9" name="Block Arc 58">
              <a:extLst>
                <a:ext uri="{FF2B5EF4-FFF2-40B4-BE49-F238E27FC236}">
                  <a16:creationId xmlns:a16="http://schemas.microsoft.com/office/drawing/2014/main" id="{1E23261D-D2C7-4236-AB2A-ABEA7A4E41DE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8065299"/>
                <a:gd name="adj2" fmla="val 9149415"/>
                <a:gd name="adj3" fmla="val 10136"/>
              </a:avLst>
            </a:prstGeom>
            <a:noFill/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0" name="Block Arc 59">
              <a:extLst>
                <a:ext uri="{FF2B5EF4-FFF2-40B4-BE49-F238E27FC236}">
                  <a16:creationId xmlns:a16="http://schemas.microsoft.com/office/drawing/2014/main" id="{1D395B4F-5244-4FDA-8E20-13C590180AEF}"/>
                </a:ext>
              </a:extLst>
            </p:cNvPr>
            <p:cNvSpPr/>
            <p:nvPr/>
          </p:nvSpPr>
          <p:spPr>
            <a:xfrm>
              <a:off x="2377834" y="2435333"/>
              <a:ext cx="2962656" cy="2962656"/>
            </a:xfrm>
            <a:prstGeom prst="blockArc">
              <a:avLst>
                <a:gd name="adj1" fmla="val 9263780"/>
                <a:gd name="adj2" fmla="val 10755337"/>
                <a:gd name="adj3" fmla="val 10174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2008CBBF-D53F-4A3A-BCA3-9E771348FA34}"/>
              </a:ext>
            </a:extLst>
          </p:cNvPr>
          <p:cNvSpPr txBox="1"/>
          <p:nvPr/>
        </p:nvSpPr>
        <p:spPr>
          <a:xfrm>
            <a:off x="8464617" y="2514476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82%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0B4F753-0578-4B21-A163-FCDC107E9D20}"/>
              </a:ext>
            </a:extLst>
          </p:cNvPr>
          <p:cNvSpPr txBox="1"/>
          <p:nvPr/>
        </p:nvSpPr>
        <p:spPr>
          <a:xfrm>
            <a:off x="7238384" y="3382928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18%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E68E28E-3919-473F-84C5-6748B91BC5C2}"/>
              </a:ext>
            </a:extLst>
          </p:cNvPr>
          <p:cNvSpPr txBox="1"/>
          <p:nvPr/>
        </p:nvSpPr>
        <p:spPr>
          <a:xfrm>
            <a:off x="7197614" y="4121298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65%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7BE635-3DBA-442D-9A4C-9386918FD420}"/>
              </a:ext>
            </a:extLst>
          </p:cNvPr>
          <p:cNvSpPr txBox="1"/>
          <p:nvPr/>
        </p:nvSpPr>
        <p:spPr>
          <a:xfrm>
            <a:off x="7416800" y="4629960"/>
            <a:ext cx="58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35%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0918E753-E398-4157-97D8-2DC1A99688A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07" y="3471274"/>
            <a:ext cx="778721" cy="77872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FC8A035-30B6-48B4-8C85-DB39745E7D4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604" y="4382558"/>
            <a:ext cx="777240" cy="77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69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E3FED-E171-4CAE-8032-42CE9D690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the Last Two Challenges?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466B50-A072-4143-9F1A-E4D199D08014}"/>
              </a:ext>
            </a:extLst>
          </p:cNvPr>
          <p:cNvGrpSpPr/>
          <p:nvPr/>
        </p:nvGrpSpPr>
        <p:grpSpPr>
          <a:xfrm>
            <a:off x="1402013" y="1796374"/>
            <a:ext cx="665367" cy="642440"/>
            <a:chOff x="6473952" y="1804774"/>
            <a:chExt cx="665367" cy="6424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0B88374-970A-40A8-BC1F-94C549AFD671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E70555E-C08B-4264-9B33-0113587AB6A8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D857263-72F4-4E06-95B0-F789FE1B50C1}"/>
              </a:ext>
            </a:extLst>
          </p:cNvPr>
          <p:cNvGrpSpPr/>
          <p:nvPr/>
        </p:nvGrpSpPr>
        <p:grpSpPr>
          <a:xfrm>
            <a:off x="1407219" y="2606837"/>
            <a:ext cx="611652" cy="629229"/>
            <a:chOff x="6473952" y="1804774"/>
            <a:chExt cx="611652" cy="62922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A62CC6C-F798-4277-B55E-86A104429BF1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1AA492D-CCD0-4041-9BA2-31EF32B376BF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BFFB92D-8FB9-4361-8C10-89899EC99657}"/>
              </a:ext>
            </a:extLst>
          </p:cNvPr>
          <p:cNvGrpSpPr/>
          <p:nvPr/>
        </p:nvGrpSpPr>
        <p:grpSpPr>
          <a:xfrm>
            <a:off x="1410193" y="3504719"/>
            <a:ext cx="617115" cy="632515"/>
            <a:chOff x="6473952" y="1804774"/>
            <a:chExt cx="617115" cy="63251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9A79FD2-27BD-4AAD-AE66-B0D69B13F709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01058E-29A4-4F68-9690-EC01EE4B11B6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267D19-9960-4D9F-B20F-3044F8960DE4}"/>
              </a:ext>
            </a:extLst>
          </p:cNvPr>
          <p:cNvGrpSpPr/>
          <p:nvPr/>
        </p:nvGrpSpPr>
        <p:grpSpPr>
          <a:xfrm>
            <a:off x="1437647" y="4439510"/>
            <a:ext cx="581223" cy="628398"/>
            <a:chOff x="6473952" y="1804774"/>
            <a:chExt cx="581223" cy="62839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C79E2DC-8B5A-4436-A7B7-82E4F91DEDB2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462A8A-BAF4-4F32-B70D-C87E6CE844BB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D60CFE4-22D6-417F-ABE0-DD5A1C4F6056}"/>
              </a:ext>
            </a:extLst>
          </p:cNvPr>
          <p:cNvGrpSpPr/>
          <p:nvPr/>
        </p:nvGrpSpPr>
        <p:grpSpPr>
          <a:xfrm>
            <a:off x="1431571" y="5413369"/>
            <a:ext cx="600080" cy="648519"/>
            <a:chOff x="6473952" y="1804774"/>
            <a:chExt cx="600080" cy="64851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04C5405-313C-4E24-BB19-85EE2D1A5AA4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2DD442-83F8-40AD-A662-D9E159D0BF87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8D94262-53A3-43A2-84BF-BCAB2F39915B}"/>
              </a:ext>
            </a:extLst>
          </p:cNvPr>
          <p:cNvSpPr txBox="1"/>
          <p:nvPr/>
        </p:nvSpPr>
        <p:spPr>
          <a:xfrm>
            <a:off x="2018868" y="455120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0CDDBD-FB07-4F54-83F5-A934175D46DB}"/>
              </a:ext>
            </a:extLst>
          </p:cNvPr>
          <p:cNvSpPr txBox="1"/>
          <p:nvPr/>
        </p:nvSpPr>
        <p:spPr>
          <a:xfrm>
            <a:off x="2008722" y="5534474"/>
            <a:ext cx="289242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0E766F-695B-4BAC-8642-348B01FE991E}"/>
              </a:ext>
            </a:extLst>
          </p:cNvPr>
          <p:cNvSpPr txBox="1"/>
          <p:nvPr/>
        </p:nvSpPr>
        <p:spPr>
          <a:xfrm>
            <a:off x="2008720" y="3622759"/>
            <a:ext cx="28924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304F16-5A58-462D-AED0-E41D0507CAD4}"/>
              </a:ext>
            </a:extLst>
          </p:cNvPr>
          <p:cNvSpPr txBox="1"/>
          <p:nvPr/>
        </p:nvSpPr>
        <p:spPr>
          <a:xfrm>
            <a:off x="2018868" y="193495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BC792E-832C-451A-AD9F-9FB500488AEE}"/>
              </a:ext>
            </a:extLst>
          </p:cNvPr>
          <p:cNvSpPr txBox="1"/>
          <p:nvPr/>
        </p:nvSpPr>
        <p:spPr>
          <a:xfrm>
            <a:off x="2018868" y="2744271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9F7EAB8-407E-426D-86DE-15A81740C7AB}"/>
              </a:ext>
            </a:extLst>
          </p:cNvPr>
          <p:cNvSpPr/>
          <p:nvPr/>
        </p:nvSpPr>
        <p:spPr>
          <a:xfrm>
            <a:off x="1248697" y="1622323"/>
            <a:ext cx="2782529" cy="2514911"/>
          </a:xfrm>
          <a:prstGeom prst="rect">
            <a:avLst/>
          </a:prstGeom>
          <a:solidFill>
            <a:srgbClr val="2A105D">
              <a:alpha val="70000"/>
            </a:srgbClr>
          </a:solidFill>
          <a:ln>
            <a:solidFill>
              <a:srgbClr val="2A1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0ED34D0-0D6B-4C07-888A-C876B239293D}"/>
              </a:ext>
            </a:extLst>
          </p:cNvPr>
          <p:cNvSpPr/>
          <p:nvPr/>
        </p:nvSpPr>
        <p:spPr>
          <a:xfrm>
            <a:off x="1235866" y="4290981"/>
            <a:ext cx="3543560" cy="1759636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>
            <a:extLst>
              <a:ext uri="{FF2B5EF4-FFF2-40B4-BE49-F238E27FC236}">
                <a16:creationId xmlns:a16="http://schemas.microsoft.com/office/drawing/2014/main" id="{16AB9B09-E8D4-4BF2-9F06-B2FF9F393BCD}"/>
              </a:ext>
            </a:extLst>
          </p:cNvPr>
          <p:cNvSpPr/>
          <p:nvPr/>
        </p:nvSpPr>
        <p:spPr>
          <a:xfrm flipV="1">
            <a:off x="939632" y="5534474"/>
            <a:ext cx="759313" cy="754408"/>
          </a:xfrm>
          <a:prstGeom prst="arc">
            <a:avLst>
              <a:gd name="adj1" fmla="val 6683613"/>
              <a:gd name="adj2" fmla="val 16492730"/>
            </a:avLst>
          </a:prstGeom>
          <a:ln w="28575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C42A63-CF47-4BF0-A01C-83E14CBDB518}"/>
              </a:ext>
            </a:extLst>
          </p:cNvPr>
          <p:cNvSpPr txBox="1"/>
          <p:nvPr/>
        </p:nvSpPr>
        <p:spPr>
          <a:xfrm>
            <a:off x="1498125" y="6210630"/>
            <a:ext cx="2241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 nature</a:t>
            </a:r>
          </a:p>
        </p:txBody>
      </p:sp>
    </p:spTree>
    <p:extLst>
      <p:ext uri="{BB962C8B-B14F-4D97-AF65-F5344CB8AC3E}">
        <p14:creationId xmlns:p14="http://schemas.microsoft.com/office/powerpoint/2010/main" val="1765868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E3FED-E171-4CAE-8032-42CE9D690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the Last Two Challenges?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466B50-A072-4143-9F1A-E4D199D08014}"/>
              </a:ext>
            </a:extLst>
          </p:cNvPr>
          <p:cNvGrpSpPr/>
          <p:nvPr/>
        </p:nvGrpSpPr>
        <p:grpSpPr>
          <a:xfrm>
            <a:off x="1402013" y="1796374"/>
            <a:ext cx="665367" cy="642440"/>
            <a:chOff x="6473952" y="1804774"/>
            <a:chExt cx="665367" cy="6424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0B88374-970A-40A8-BC1F-94C549AFD671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E70555E-C08B-4264-9B33-0113587AB6A8}"/>
                </a:ext>
              </a:extLst>
            </p:cNvPr>
            <p:cNvSpPr txBox="1"/>
            <p:nvPr/>
          </p:nvSpPr>
          <p:spPr>
            <a:xfrm>
              <a:off x="6618574" y="1923994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D857263-72F4-4E06-95B0-F789FE1B50C1}"/>
              </a:ext>
            </a:extLst>
          </p:cNvPr>
          <p:cNvGrpSpPr/>
          <p:nvPr/>
        </p:nvGrpSpPr>
        <p:grpSpPr>
          <a:xfrm>
            <a:off x="1407219" y="2606837"/>
            <a:ext cx="611652" cy="629229"/>
            <a:chOff x="6473952" y="1804774"/>
            <a:chExt cx="611652" cy="62922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A62CC6C-F798-4277-B55E-86A104429BF1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1AA492D-CCD0-4041-9BA2-31EF32B376BF}"/>
                </a:ext>
              </a:extLst>
            </p:cNvPr>
            <p:cNvSpPr txBox="1"/>
            <p:nvPr/>
          </p:nvSpPr>
          <p:spPr>
            <a:xfrm>
              <a:off x="6564859" y="191078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BFFB92D-8FB9-4361-8C10-89899EC99657}"/>
              </a:ext>
            </a:extLst>
          </p:cNvPr>
          <p:cNvGrpSpPr/>
          <p:nvPr/>
        </p:nvGrpSpPr>
        <p:grpSpPr>
          <a:xfrm>
            <a:off x="1410193" y="3504719"/>
            <a:ext cx="617115" cy="632515"/>
            <a:chOff x="6473952" y="1804774"/>
            <a:chExt cx="617115" cy="63251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9A79FD2-27BD-4AAD-AE66-B0D69B13F709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01058E-29A4-4F68-9690-EC01EE4B11B6}"/>
                </a:ext>
              </a:extLst>
            </p:cNvPr>
            <p:cNvSpPr txBox="1"/>
            <p:nvPr/>
          </p:nvSpPr>
          <p:spPr>
            <a:xfrm>
              <a:off x="6570322" y="1914069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267D19-9960-4D9F-B20F-3044F8960DE4}"/>
              </a:ext>
            </a:extLst>
          </p:cNvPr>
          <p:cNvGrpSpPr/>
          <p:nvPr/>
        </p:nvGrpSpPr>
        <p:grpSpPr>
          <a:xfrm>
            <a:off x="1437647" y="4439510"/>
            <a:ext cx="581223" cy="628398"/>
            <a:chOff x="6473952" y="1804774"/>
            <a:chExt cx="581223" cy="62839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C79E2DC-8B5A-4436-A7B7-82E4F91DEDB2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462A8A-BAF4-4F32-B70D-C87E6CE844BB}"/>
                </a:ext>
              </a:extLst>
            </p:cNvPr>
            <p:cNvSpPr txBox="1"/>
            <p:nvPr/>
          </p:nvSpPr>
          <p:spPr>
            <a:xfrm>
              <a:off x="6534430" y="1909952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D60CFE4-22D6-417F-ABE0-DD5A1C4F6056}"/>
              </a:ext>
            </a:extLst>
          </p:cNvPr>
          <p:cNvGrpSpPr/>
          <p:nvPr/>
        </p:nvGrpSpPr>
        <p:grpSpPr>
          <a:xfrm>
            <a:off x="1431571" y="5413369"/>
            <a:ext cx="600080" cy="648519"/>
            <a:chOff x="6473952" y="1804774"/>
            <a:chExt cx="600080" cy="64851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04C5405-313C-4E24-BB19-85EE2D1A5AA4}"/>
                </a:ext>
              </a:extLst>
            </p:cNvPr>
            <p:cNvSpPr/>
            <p:nvPr/>
          </p:nvSpPr>
          <p:spPr>
            <a:xfrm>
              <a:off x="6473952" y="1804774"/>
              <a:ext cx="520750" cy="5199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2DD442-83F8-40AD-A662-D9E159D0BF87}"/>
                </a:ext>
              </a:extLst>
            </p:cNvPr>
            <p:cNvSpPr txBox="1"/>
            <p:nvPr/>
          </p:nvSpPr>
          <p:spPr>
            <a:xfrm>
              <a:off x="6553287" y="1930073"/>
              <a:ext cx="52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r-SA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5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.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8D94262-53A3-43A2-84BF-BCAB2F39915B}"/>
              </a:ext>
            </a:extLst>
          </p:cNvPr>
          <p:cNvSpPr txBox="1"/>
          <p:nvPr/>
        </p:nvSpPr>
        <p:spPr>
          <a:xfrm>
            <a:off x="2018868" y="455120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Basic Infra.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0CDDBD-FB07-4F54-83F5-A934175D46DB}"/>
              </a:ext>
            </a:extLst>
          </p:cNvPr>
          <p:cNvSpPr txBox="1"/>
          <p:nvPr/>
        </p:nvSpPr>
        <p:spPr>
          <a:xfrm>
            <a:off x="2008722" y="5534474"/>
            <a:ext cx="289242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Unclear responsibilities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0E766F-695B-4BAC-8642-348B01FE991E}"/>
              </a:ext>
            </a:extLst>
          </p:cNvPr>
          <p:cNvSpPr txBox="1"/>
          <p:nvPr/>
        </p:nvSpPr>
        <p:spPr>
          <a:xfrm>
            <a:off x="2008720" y="3622759"/>
            <a:ext cx="28924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 Room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304F16-5A58-462D-AED0-E41D0507CAD4}"/>
              </a:ext>
            </a:extLst>
          </p:cNvPr>
          <p:cNvSpPr txBox="1"/>
          <p:nvPr/>
        </p:nvSpPr>
        <p:spPr>
          <a:xfrm>
            <a:off x="2018868" y="1934957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Equip. Cost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BC792E-832C-451A-AD9F-9FB500488AEE}"/>
              </a:ext>
            </a:extLst>
          </p:cNvPr>
          <p:cNvSpPr txBox="1"/>
          <p:nvPr/>
        </p:nvSpPr>
        <p:spPr>
          <a:xfrm>
            <a:off x="2018868" y="2744271"/>
            <a:ext cx="2882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Duplicate Equip.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D227B7C-3240-4DA0-9510-471BE13F7F21}"/>
              </a:ext>
            </a:extLst>
          </p:cNvPr>
          <p:cNvSpPr txBox="1"/>
          <p:nvPr/>
        </p:nvSpPr>
        <p:spPr>
          <a:xfrm>
            <a:off x="6706891" y="3135387"/>
            <a:ext cx="5180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Telecom-centric building taxonomy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99EF753-4799-4CB6-9461-956D7F19AB49}"/>
              </a:ext>
            </a:extLst>
          </p:cNvPr>
          <p:cNvSpPr txBox="1"/>
          <p:nvPr/>
        </p:nvSpPr>
        <p:spPr>
          <a:xfrm>
            <a:off x="6706891" y="3774733"/>
            <a:ext cx="5012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2"/>
            </a:pPr>
            <a:r>
              <a:rPr 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Ecosystem-approved responsibility matrix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9F7EAB8-407E-426D-86DE-15A81740C7AB}"/>
              </a:ext>
            </a:extLst>
          </p:cNvPr>
          <p:cNvSpPr/>
          <p:nvPr/>
        </p:nvSpPr>
        <p:spPr>
          <a:xfrm>
            <a:off x="1248697" y="1622323"/>
            <a:ext cx="2782529" cy="2514911"/>
          </a:xfrm>
          <a:prstGeom prst="rect">
            <a:avLst/>
          </a:prstGeom>
          <a:solidFill>
            <a:srgbClr val="2A105D">
              <a:alpha val="70000"/>
            </a:srgbClr>
          </a:solidFill>
          <a:ln>
            <a:solidFill>
              <a:srgbClr val="2A1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0ED34D0-0D6B-4C07-888A-C876B239293D}"/>
              </a:ext>
            </a:extLst>
          </p:cNvPr>
          <p:cNvSpPr/>
          <p:nvPr/>
        </p:nvSpPr>
        <p:spPr>
          <a:xfrm>
            <a:off x="1235866" y="4290981"/>
            <a:ext cx="3543560" cy="1759636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>
            <a:extLst>
              <a:ext uri="{FF2B5EF4-FFF2-40B4-BE49-F238E27FC236}">
                <a16:creationId xmlns:a16="http://schemas.microsoft.com/office/drawing/2014/main" id="{16AB9B09-E8D4-4BF2-9F06-B2FF9F393BCD}"/>
              </a:ext>
            </a:extLst>
          </p:cNvPr>
          <p:cNvSpPr/>
          <p:nvPr/>
        </p:nvSpPr>
        <p:spPr>
          <a:xfrm flipV="1">
            <a:off x="939632" y="5534474"/>
            <a:ext cx="759313" cy="754408"/>
          </a:xfrm>
          <a:prstGeom prst="arc">
            <a:avLst>
              <a:gd name="adj1" fmla="val 6683613"/>
              <a:gd name="adj2" fmla="val 16492730"/>
            </a:avLst>
          </a:prstGeom>
          <a:ln w="28575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C42A63-CF47-4BF0-A01C-83E14CBDB518}"/>
              </a:ext>
            </a:extLst>
          </p:cNvPr>
          <p:cNvSpPr txBox="1"/>
          <p:nvPr/>
        </p:nvSpPr>
        <p:spPr>
          <a:xfrm>
            <a:off x="1498125" y="6210630"/>
            <a:ext cx="2241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 nature</a:t>
            </a:r>
          </a:p>
        </p:txBody>
      </p:sp>
    </p:spTree>
    <p:extLst>
      <p:ext uri="{BB962C8B-B14F-4D97-AF65-F5344CB8AC3E}">
        <p14:creationId xmlns:p14="http://schemas.microsoft.com/office/powerpoint/2010/main" val="3844761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A23A4-6143-44E3-A8CB-B901FCF95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766218"/>
            <a:ext cx="11353800" cy="1325563"/>
          </a:xfrm>
        </p:spPr>
        <p:txBody>
          <a:bodyPr anchor="ctr"/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Let’s check out CST’s efforts, shall we? </a:t>
            </a:r>
          </a:p>
        </p:txBody>
      </p:sp>
    </p:spTree>
    <p:extLst>
      <p:ext uri="{BB962C8B-B14F-4D97-AF65-F5344CB8AC3E}">
        <p14:creationId xmlns:p14="http://schemas.microsoft.com/office/powerpoint/2010/main" val="3453738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519C56E-5DA9-45F9-8405-08DB6E9A9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750" y="1739590"/>
            <a:ext cx="3231144" cy="439358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DA4287F-A72A-4C47-A0F6-0B845AC2D176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C32D930-2924-4C51-8A11-257D53F30706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885FE-8EEF-4705-A5BA-7C02F7AB7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96597"/>
            <a:ext cx="11796252" cy="841248"/>
          </a:xfrm>
        </p:spPr>
        <p:txBody>
          <a:bodyPr/>
          <a:lstStyle/>
          <a:p>
            <a:r>
              <a:rPr lang="en-US" sz="2800" dirty="0"/>
              <a:t>Restacking the Deck: Clarifying Who Is Responsible for What</a:t>
            </a:r>
            <a:r>
              <a:rPr lang="en-US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8E15DE-68CE-4373-B8A4-70C1A62C0605}"/>
              </a:ext>
            </a:extLst>
          </p:cNvPr>
          <p:cNvSpPr/>
          <p:nvPr/>
        </p:nvSpPr>
        <p:spPr>
          <a:xfrm>
            <a:off x="228600" y="1739590"/>
            <a:ext cx="11630722" cy="4393581"/>
          </a:xfrm>
          <a:prstGeom prst="rect">
            <a:avLst/>
          </a:prstGeom>
          <a:noFill/>
          <a:ln w="571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BE09F3-4E23-4027-B0DB-8E0BD57480C3}"/>
              </a:ext>
            </a:extLst>
          </p:cNvPr>
          <p:cNvSpPr txBox="1"/>
          <p:nvPr/>
        </p:nvSpPr>
        <p:spPr>
          <a:xfrm>
            <a:off x="441672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44E84E-512F-4066-B9E3-95E01F57C775}"/>
              </a:ext>
            </a:extLst>
          </p:cNvPr>
          <p:cNvSpPr txBox="1"/>
          <p:nvPr/>
        </p:nvSpPr>
        <p:spPr>
          <a:xfrm>
            <a:off x="2465450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E2055E-421C-447D-9F16-BF72913522B0}"/>
              </a:ext>
            </a:extLst>
          </p:cNvPr>
          <p:cNvSpPr txBox="1"/>
          <p:nvPr/>
        </p:nvSpPr>
        <p:spPr>
          <a:xfrm>
            <a:off x="483405" y="2828384"/>
            <a:ext cx="67381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Drafted a set of regulations for “establishing and providing telecommunication services in real estate”</a:t>
            </a:r>
            <a:endParaRPr lang="en-US" sz="1400" dirty="0">
              <a:solidFill>
                <a:schemeClr val="accent3">
                  <a:lumMod val="20000"/>
                  <a:lumOff val="8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Classifies property 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Streamlines procedures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Clarifies responsibilities and obligations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3">
                  <a:lumMod val="20000"/>
                  <a:lumOff val="8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Released for public consultation before revision and finalization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B87975F-8D9A-420F-969C-1A5FB867563C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07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6693-F2E8-409E-804F-7824BC7CA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96597"/>
            <a:ext cx="11726333" cy="841248"/>
          </a:xfrm>
        </p:spPr>
        <p:txBody>
          <a:bodyPr/>
          <a:lstStyle/>
          <a:p>
            <a:r>
              <a:rPr lang="en-US" dirty="0"/>
              <a:t>Broadening the Horizon: Enabling a New Solution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007912D-8456-4363-A60B-7BBD270BC22D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AD0106-834C-4279-A431-EC83F609F252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0155B4-9ACE-49C5-9F08-D581260708A6}"/>
              </a:ext>
            </a:extLst>
          </p:cNvPr>
          <p:cNvSpPr/>
          <p:nvPr/>
        </p:nvSpPr>
        <p:spPr>
          <a:xfrm>
            <a:off x="228600" y="1739590"/>
            <a:ext cx="11630722" cy="476538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F16D06-AF4A-4FD1-AAA7-65108CFE4886}"/>
              </a:ext>
            </a:extLst>
          </p:cNvPr>
          <p:cNvSpPr txBox="1"/>
          <p:nvPr/>
        </p:nvSpPr>
        <p:spPr>
          <a:xfrm>
            <a:off x="441672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33ACA-D6C1-42C0-9EBC-F1FA8208D216}"/>
              </a:ext>
            </a:extLst>
          </p:cNvPr>
          <p:cNvSpPr txBox="1"/>
          <p:nvPr/>
        </p:nvSpPr>
        <p:spPr>
          <a:xfrm>
            <a:off x="2465450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397FD3D-DCC1-48CD-BA00-3D52AC32E418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4" name="TextBox 383">
            <a:extLst>
              <a:ext uri="{FF2B5EF4-FFF2-40B4-BE49-F238E27FC236}">
                <a16:creationId xmlns:a16="http://schemas.microsoft.com/office/drawing/2014/main" id="{DE7C4B22-BE8E-488F-919E-99E501E5313A}"/>
              </a:ext>
            </a:extLst>
          </p:cNvPr>
          <p:cNvSpPr txBox="1"/>
          <p:nvPr/>
        </p:nvSpPr>
        <p:spPr>
          <a:xfrm>
            <a:off x="8200887" y="3576434"/>
            <a:ext cx="215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Most of the solution cost is localized in the 5G equip.</a:t>
            </a:r>
          </a:p>
        </p:txBody>
      </p:sp>
      <p:pic>
        <p:nvPicPr>
          <p:cNvPr id="346" name="Picture 345">
            <a:extLst>
              <a:ext uri="{FF2B5EF4-FFF2-40B4-BE49-F238E27FC236}">
                <a16:creationId xmlns:a16="http://schemas.microsoft.com/office/drawing/2014/main" id="{BA0EDBBA-D8F7-4286-B25A-3F3F117EEA0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294" y="5336415"/>
            <a:ext cx="819196" cy="827583"/>
          </a:xfrm>
          <a:prstGeom prst="rect">
            <a:avLst/>
          </a:prstGeom>
        </p:spPr>
      </p:pic>
      <p:pic>
        <p:nvPicPr>
          <p:cNvPr id="347" name="Picture 346">
            <a:extLst>
              <a:ext uri="{FF2B5EF4-FFF2-40B4-BE49-F238E27FC236}">
                <a16:creationId xmlns:a16="http://schemas.microsoft.com/office/drawing/2014/main" id="{26248D2E-18D0-44BD-A13B-31885676AF3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29" y="2602991"/>
            <a:ext cx="817638" cy="826009"/>
          </a:xfrm>
          <a:prstGeom prst="rect">
            <a:avLst/>
          </a:prstGeom>
        </p:spPr>
      </p:pic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D88CB3D1-60A9-42DE-8EC0-59703569BEA5}"/>
              </a:ext>
            </a:extLst>
          </p:cNvPr>
          <p:cNvSpPr/>
          <p:nvPr/>
        </p:nvSpPr>
        <p:spPr>
          <a:xfrm>
            <a:off x="7829721" y="2698390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Block Arc 26">
            <a:extLst>
              <a:ext uri="{FF2B5EF4-FFF2-40B4-BE49-F238E27FC236}">
                <a16:creationId xmlns:a16="http://schemas.microsoft.com/office/drawing/2014/main" id="{BF745DA4-9C1C-4383-A057-BAC4A7BEBF09}"/>
              </a:ext>
            </a:extLst>
          </p:cNvPr>
          <p:cNvSpPr/>
          <p:nvPr/>
        </p:nvSpPr>
        <p:spPr>
          <a:xfrm>
            <a:off x="7832333" y="2695271"/>
            <a:ext cx="2962656" cy="2962656"/>
          </a:xfrm>
          <a:prstGeom prst="blockArc">
            <a:avLst>
              <a:gd name="adj1" fmla="val 10800000"/>
              <a:gd name="adj2" fmla="val 1517712"/>
              <a:gd name="adj3" fmla="val 9461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Block Arc 27">
            <a:extLst>
              <a:ext uri="{FF2B5EF4-FFF2-40B4-BE49-F238E27FC236}">
                <a16:creationId xmlns:a16="http://schemas.microsoft.com/office/drawing/2014/main" id="{18297A64-CAB2-41A0-80AB-34CE1A5289BB}"/>
              </a:ext>
            </a:extLst>
          </p:cNvPr>
          <p:cNvSpPr/>
          <p:nvPr/>
        </p:nvSpPr>
        <p:spPr>
          <a:xfrm>
            <a:off x="7829205" y="2698390"/>
            <a:ext cx="2962656" cy="2962656"/>
          </a:xfrm>
          <a:prstGeom prst="blockArc">
            <a:avLst>
              <a:gd name="adj1" fmla="val 1533859"/>
              <a:gd name="adj2" fmla="val 10802405"/>
              <a:gd name="adj3" fmla="val 975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B632F4B-6E54-48EC-8394-C50AACBEA2AC}"/>
              </a:ext>
            </a:extLst>
          </p:cNvPr>
          <p:cNvGrpSpPr/>
          <p:nvPr/>
        </p:nvGrpSpPr>
        <p:grpSpPr>
          <a:xfrm>
            <a:off x="7829205" y="2692152"/>
            <a:ext cx="2962656" cy="2962656"/>
            <a:chOff x="7269480" y="2459736"/>
            <a:chExt cx="2962656" cy="2962656"/>
          </a:xfrm>
        </p:grpSpPr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CE356635-188F-4CAB-999B-D816C1E80261}"/>
                </a:ext>
              </a:extLst>
            </p:cNvPr>
            <p:cNvSpPr/>
            <p:nvPr/>
          </p:nvSpPr>
          <p:spPr>
            <a:xfrm>
              <a:off x="7269480" y="2459736"/>
              <a:ext cx="2962656" cy="2962656"/>
            </a:xfrm>
            <a:prstGeom prst="blockArc">
              <a:avLst>
                <a:gd name="adj1" fmla="val 12813420"/>
                <a:gd name="adj2" fmla="val 7259745"/>
                <a:gd name="adj3" fmla="val 9462"/>
              </a:avLst>
            </a:prstGeom>
            <a:solidFill>
              <a:schemeClr val="accent3">
                <a:lumMod val="40000"/>
                <a:lumOff val="60000"/>
                <a:alpha val="70000"/>
              </a:schemeClr>
            </a:solidFill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38AB1BDF-903C-4717-AB87-A3D0BA9C6EEB}"/>
                </a:ext>
              </a:extLst>
            </p:cNvPr>
            <p:cNvSpPr/>
            <p:nvPr/>
          </p:nvSpPr>
          <p:spPr>
            <a:xfrm>
              <a:off x="7269480" y="2459736"/>
              <a:ext cx="2962656" cy="2962656"/>
            </a:xfrm>
            <a:prstGeom prst="blockArc">
              <a:avLst>
                <a:gd name="adj1" fmla="val 7378917"/>
                <a:gd name="adj2" fmla="val 12716403"/>
                <a:gd name="adj3" fmla="val 10000"/>
              </a:avLst>
            </a:prstGeom>
            <a:solidFill>
              <a:schemeClr val="accent2">
                <a:lumMod val="60000"/>
                <a:lumOff val="40000"/>
                <a:alpha val="7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2249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6693-F2E8-409E-804F-7824BC7CA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96597"/>
            <a:ext cx="11726333" cy="841248"/>
          </a:xfrm>
        </p:spPr>
        <p:txBody>
          <a:bodyPr/>
          <a:lstStyle/>
          <a:p>
            <a:r>
              <a:rPr lang="en-US" dirty="0"/>
              <a:t>Broadening the Horizon: Enabling a New Solution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007912D-8456-4363-A60B-7BBD270BC22D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AD0106-834C-4279-A431-EC83F609F252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0155B4-9ACE-49C5-9F08-D581260708A6}"/>
              </a:ext>
            </a:extLst>
          </p:cNvPr>
          <p:cNvSpPr/>
          <p:nvPr/>
        </p:nvSpPr>
        <p:spPr>
          <a:xfrm>
            <a:off x="228600" y="1737609"/>
            <a:ext cx="11630722" cy="476538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F16D06-AF4A-4FD1-AAA7-65108CFE4886}"/>
              </a:ext>
            </a:extLst>
          </p:cNvPr>
          <p:cNvSpPr txBox="1"/>
          <p:nvPr/>
        </p:nvSpPr>
        <p:spPr>
          <a:xfrm>
            <a:off x="441672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33ACA-D6C1-42C0-9EBC-F1FA8208D216}"/>
              </a:ext>
            </a:extLst>
          </p:cNvPr>
          <p:cNvSpPr txBox="1"/>
          <p:nvPr/>
        </p:nvSpPr>
        <p:spPr>
          <a:xfrm>
            <a:off x="2465450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397FD3D-DCC1-48CD-BA00-3D52AC32E418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id="{182BDE0F-BF05-4C2E-B93C-A9617E1C0346}"/>
              </a:ext>
            </a:extLst>
          </p:cNvPr>
          <p:cNvSpPr txBox="1"/>
          <p:nvPr/>
        </p:nvSpPr>
        <p:spPr>
          <a:xfrm>
            <a:off x="8235342" y="3573315"/>
            <a:ext cx="2150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Delivers 47% </a:t>
            </a:r>
          </a:p>
          <a:p>
            <a:pPr algn="ctr"/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Savings</a:t>
            </a:r>
          </a:p>
        </p:txBody>
      </p:sp>
      <p:sp>
        <p:nvSpPr>
          <p:cNvPr id="411" name="TextBox 410">
            <a:extLst>
              <a:ext uri="{FF2B5EF4-FFF2-40B4-BE49-F238E27FC236}">
                <a16:creationId xmlns:a16="http://schemas.microsoft.com/office/drawing/2014/main" id="{AD7F30F6-34C8-4A02-B2B8-72CF7735997C}"/>
              </a:ext>
            </a:extLst>
          </p:cNvPr>
          <p:cNvSpPr txBox="1"/>
          <p:nvPr/>
        </p:nvSpPr>
        <p:spPr>
          <a:xfrm>
            <a:off x="1472466" y="3388649"/>
            <a:ext cx="43288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Enable NHs to deploy and run 5G indoor solutions using C-RAN and MOCN sharing model</a:t>
            </a:r>
          </a:p>
        </p:txBody>
      </p:sp>
      <p:pic>
        <p:nvPicPr>
          <p:cNvPr id="413" name="Picture 412">
            <a:extLst>
              <a:ext uri="{FF2B5EF4-FFF2-40B4-BE49-F238E27FC236}">
                <a16:creationId xmlns:a16="http://schemas.microsoft.com/office/drawing/2014/main" id="{C5920E67-7532-41AC-8940-0A126CACFF3D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83" y="3652750"/>
            <a:ext cx="935100" cy="9351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E9AA0DB-D17D-4D26-A666-780B64DD524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294" y="5336415"/>
            <a:ext cx="819196" cy="82758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F80BE59-520B-4D92-A5FD-FE71E6A3A12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29" y="2602991"/>
            <a:ext cx="817638" cy="826009"/>
          </a:xfrm>
          <a:prstGeom prst="rect">
            <a:avLst/>
          </a:prstGeom>
        </p:spPr>
      </p:pic>
      <p:sp>
        <p:nvSpPr>
          <p:cNvPr id="34" name="Circle: Hollow 33">
            <a:extLst>
              <a:ext uri="{FF2B5EF4-FFF2-40B4-BE49-F238E27FC236}">
                <a16:creationId xmlns:a16="http://schemas.microsoft.com/office/drawing/2014/main" id="{11D789B3-DC41-4099-8ECB-2F25825E5341}"/>
              </a:ext>
            </a:extLst>
          </p:cNvPr>
          <p:cNvSpPr/>
          <p:nvPr/>
        </p:nvSpPr>
        <p:spPr>
          <a:xfrm>
            <a:off x="7829721" y="2698390"/>
            <a:ext cx="2965268" cy="2962656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Block Arc 34">
            <a:extLst>
              <a:ext uri="{FF2B5EF4-FFF2-40B4-BE49-F238E27FC236}">
                <a16:creationId xmlns:a16="http://schemas.microsoft.com/office/drawing/2014/main" id="{C9F1D7DB-09F0-4C77-9C81-166C5DEE46F0}"/>
              </a:ext>
            </a:extLst>
          </p:cNvPr>
          <p:cNvSpPr/>
          <p:nvPr/>
        </p:nvSpPr>
        <p:spPr>
          <a:xfrm>
            <a:off x="7832333" y="2695271"/>
            <a:ext cx="2962656" cy="2962656"/>
          </a:xfrm>
          <a:prstGeom prst="blockArc">
            <a:avLst>
              <a:gd name="adj1" fmla="val 10800000"/>
              <a:gd name="adj2" fmla="val 20974527"/>
              <a:gd name="adj3" fmla="val 9581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Block Arc 35">
            <a:extLst>
              <a:ext uri="{FF2B5EF4-FFF2-40B4-BE49-F238E27FC236}">
                <a16:creationId xmlns:a16="http://schemas.microsoft.com/office/drawing/2014/main" id="{10AB215D-3640-4DE3-B555-C24F7BEEA322}"/>
              </a:ext>
            </a:extLst>
          </p:cNvPr>
          <p:cNvSpPr/>
          <p:nvPr/>
        </p:nvSpPr>
        <p:spPr>
          <a:xfrm>
            <a:off x="7829205" y="2698390"/>
            <a:ext cx="2962656" cy="2962656"/>
          </a:xfrm>
          <a:prstGeom prst="blockArc">
            <a:avLst>
              <a:gd name="adj1" fmla="val 9066404"/>
              <a:gd name="adj2" fmla="val 10802405"/>
              <a:gd name="adj3" fmla="val 975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C95253B-6F98-497D-A505-EA18EAB3FD3D}"/>
              </a:ext>
            </a:extLst>
          </p:cNvPr>
          <p:cNvGrpSpPr/>
          <p:nvPr/>
        </p:nvGrpSpPr>
        <p:grpSpPr>
          <a:xfrm>
            <a:off x="7829205" y="2692152"/>
            <a:ext cx="2962656" cy="2962656"/>
            <a:chOff x="7269480" y="2459736"/>
            <a:chExt cx="2962656" cy="2962656"/>
          </a:xfrm>
        </p:grpSpPr>
        <p:sp>
          <p:nvSpPr>
            <p:cNvPr id="38" name="Block Arc 37">
              <a:extLst>
                <a:ext uri="{FF2B5EF4-FFF2-40B4-BE49-F238E27FC236}">
                  <a16:creationId xmlns:a16="http://schemas.microsoft.com/office/drawing/2014/main" id="{30E4254F-E743-48C4-A8FF-4B97F1675108}"/>
                </a:ext>
              </a:extLst>
            </p:cNvPr>
            <p:cNvSpPr/>
            <p:nvPr/>
          </p:nvSpPr>
          <p:spPr>
            <a:xfrm>
              <a:off x="7269480" y="2459736"/>
              <a:ext cx="2962656" cy="2962656"/>
            </a:xfrm>
            <a:prstGeom prst="blockArc">
              <a:avLst>
                <a:gd name="adj1" fmla="val 12813420"/>
                <a:gd name="adj2" fmla="val 20987765"/>
                <a:gd name="adj3" fmla="val 9504"/>
              </a:avLst>
            </a:prstGeom>
            <a:solidFill>
              <a:schemeClr val="accent3">
                <a:lumMod val="40000"/>
                <a:lumOff val="60000"/>
                <a:alpha val="70000"/>
              </a:schemeClr>
            </a:solidFill>
            <a:ln w="381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Block Arc 38">
              <a:extLst>
                <a:ext uri="{FF2B5EF4-FFF2-40B4-BE49-F238E27FC236}">
                  <a16:creationId xmlns:a16="http://schemas.microsoft.com/office/drawing/2014/main" id="{A7E34156-BC35-460D-A186-B9B4CD616F64}"/>
                </a:ext>
              </a:extLst>
            </p:cNvPr>
            <p:cNvSpPr/>
            <p:nvPr/>
          </p:nvSpPr>
          <p:spPr>
            <a:xfrm>
              <a:off x="7269480" y="2459736"/>
              <a:ext cx="2962656" cy="2962656"/>
            </a:xfrm>
            <a:prstGeom prst="blockArc">
              <a:avLst>
                <a:gd name="adj1" fmla="val 9085139"/>
                <a:gd name="adj2" fmla="val 12716403"/>
                <a:gd name="adj3" fmla="val 10000"/>
              </a:avLst>
            </a:prstGeom>
            <a:solidFill>
              <a:schemeClr val="accent2">
                <a:lumMod val="60000"/>
                <a:lumOff val="40000"/>
                <a:alpha val="7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7876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6693-F2E8-409E-804F-7824BC7CA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96597"/>
            <a:ext cx="11726333" cy="841248"/>
          </a:xfrm>
        </p:spPr>
        <p:txBody>
          <a:bodyPr/>
          <a:lstStyle/>
          <a:p>
            <a:r>
              <a:rPr lang="en-US" dirty="0"/>
              <a:t>What Is the Role of CST, Exactly?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007912D-8456-4363-A60B-7BBD270BC22D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AD0106-834C-4279-A431-EC83F609F252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0155B4-9ACE-49C5-9F08-D581260708A6}"/>
              </a:ext>
            </a:extLst>
          </p:cNvPr>
          <p:cNvSpPr/>
          <p:nvPr/>
        </p:nvSpPr>
        <p:spPr>
          <a:xfrm>
            <a:off x="228600" y="1739590"/>
            <a:ext cx="11630722" cy="476538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F16D06-AF4A-4FD1-AAA7-65108CFE4886}"/>
              </a:ext>
            </a:extLst>
          </p:cNvPr>
          <p:cNvSpPr txBox="1"/>
          <p:nvPr/>
        </p:nvSpPr>
        <p:spPr>
          <a:xfrm>
            <a:off x="441672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33ACA-D6C1-42C0-9EBC-F1FA8208D216}"/>
              </a:ext>
            </a:extLst>
          </p:cNvPr>
          <p:cNvSpPr txBox="1"/>
          <p:nvPr/>
        </p:nvSpPr>
        <p:spPr>
          <a:xfrm>
            <a:off x="2465450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397FD3D-DCC1-48CD-BA00-3D52AC32E418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C103E653-699D-4A43-8417-12711BFB7258}"/>
              </a:ext>
            </a:extLst>
          </p:cNvPr>
          <p:cNvSpPr/>
          <p:nvPr/>
        </p:nvSpPr>
        <p:spPr>
          <a:xfrm>
            <a:off x="1671971" y="4749464"/>
            <a:ext cx="789446" cy="7373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5" name="Straight Connector 364">
            <a:extLst>
              <a:ext uri="{FF2B5EF4-FFF2-40B4-BE49-F238E27FC236}">
                <a16:creationId xmlns:a16="http://schemas.microsoft.com/office/drawing/2014/main" id="{311F91C4-E0C0-427A-A595-3DFFC9E23EE2}"/>
              </a:ext>
            </a:extLst>
          </p:cNvPr>
          <p:cNvCxnSpPr>
            <a:cxnSpLocks/>
          </p:cNvCxnSpPr>
          <p:nvPr/>
        </p:nvCxnSpPr>
        <p:spPr>
          <a:xfrm flipV="1">
            <a:off x="1624310" y="4710345"/>
            <a:ext cx="895148" cy="4174"/>
          </a:xfrm>
          <a:prstGeom prst="line">
            <a:avLst/>
          </a:prstGeom>
          <a:noFill/>
          <a:ln w="76200" cap="flat" cmpd="sng" algn="ctr">
            <a:solidFill>
              <a:srgbClr val="C7C7C9"/>
            </a:solidFill>
            <a:prstDash val="solid"/>
            <a:miter lim="800000"/>
          </a:ln>
          <a:effectLst/>
        </p:spPr>
      </p:cxnSp>
      <p:cxnSp>
        <p:nvCxnSpPr>
          <p:cNvPr id="388" name="Straight Connector 387">
            <a:extLst>
              <a:ext uri="{FF2B5EF4-FFF2-40B4-BE49-F238E27FC236}">
                <a16:creationId xmlns:a16="http://schemas.microsoft.com/office/drawing/2014/main" id="{53830345-109F-49B6-8B90-5C11335DAAAF}"/>
              </a:ext>
            </a:extLst>
          </p:cNvPr>
          <p:cNvCxnSpPr/>
          <p:nvPr/>
        </p:nvCxnSpPr>
        <p:spPr>
          <a:xfrm>
            <a:off x="2466486" y="4749464"/>
            <a:ext cx="0" cy="7250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Rectangle 388">
            <a:extLst>
              <a:ext uri="{FF2B5EF4-FFF2-40B4-BE49-F238E27FC236}">
                <a16:creationId xmlns:a16="http://schemas.microsoft.com/office/drawing/2014/main" id="{AA365B07-23AA-4231-A6B9-473FD97CBE2D}"/>
              </a:ext>
            </a:extLst>
          </p:cNvPr>
          <p:cNvSpPr/>
          <p:nvPr/>
        </p:nvSpPr>
        <p:spPr>
          <a:xfrm>
            <a:off x="1536895" y="5518076"/>
            <a:ext cx="3443599" cy="613039"/>
          </a:xfrm>
          <a:prstGeom prst="rect">
            <a:avLst/>
          </a:prstGeom>
          <a:pattFill prst="wdUpDiag">
            <a:fgClr>
              <a:srgbClr val="DBDBDD"/>
            </a:fgClr>
            <a:bgClr>
              <a:srgbClr val="F7F7F7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90" name="Straight Connector 389">
            <a:extLst>
              <a:ext uri="{FF2B5EF4-FFF2-40B4-BE49-F238E27FC236}">
                <a16:creationId xmlns:a16="http://schemas.microsoft.com/office/drawing/2014/main" id="{D20CF55C-11F9-4466-8AB5-DB8D86F946A1}"/>
              </a:ext>
            </a:extLst>
          </p:cNvPr>
          <p:cNvCxnSpPr>
            <a:cxnSpLocks/>
          </p:cNvCxnSpPr>
          <p:nvPr/>
        </p:nvCxnSpPr>
        <p:spPr>
          <a:xfrm>
            <a:off x="1536895" y="5497530"/>
            <a:ext cx="3443599" cy="0"/>
          </a:xfrm>
          <a:prstGeom prst="line">
            <a:avLst/>
          </a:prstGeom>
          <a:noFill/>
          <a:ln w="57150" cap="flat" cmpd="sng" algn="ctr">
            <a:solidFill>
              <a:srgbClr val="908E78"/>
            </a:solidFill>
            <a:prstDash val="solid"/>
            <a:miter lim="800000"/>
          </a:ln>
          <a:effectLst/>
        </p:spPr>
      </p:cxn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D4281E30-EEB1-4AA2-BDC8-C82015956C23}"/>
              </a:ext>
            </a:extLst>
          </p:cNvPr>
          <p:cNvGrpSpPr/>
          <p:nvPr/>
        </p:nvGrpSpPr>
        <p:grpSpPr>
          <a:xfrm>
            <a:off x="2979160" y="2039281"/>
            <a:ext cx="1899707" cy="3438162"/>
            <a:chOff x="4257576" y="1988569"/>
            <a:chExt cx="1899707" cy="3438162"/>
          </a:xfrm>
        </p:grpSpPr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0EE0CAAF-3E53-4CE9-9093-305E352E54AF}"/>
                </a:ext>
              </a:extLst>
            </p:cNvPr>
            <p:cNvSpPr/>
            <p:nvPr/>
          </p:nvSpPr>
          <p:spPr>
            <a:xfrm>
              <a:off x="4304073" y="2011933"/>
              <a:ext cx="1829299" cy="3414798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3F467708-2DE5-4ED5-9540-22BBE4375297}"/>
                </a:ext>
              </a:extLst>
            </p:cNvPr>
            <p:cNvCxnSpPr>
              <a:cxnSpLocks/>
            </p:cNvCxnSpPr>
            <p:nvPr/>
          </p:nvCxnSpPr>
          <p:spPr>
            <a:xfrm>
              <a:off x="4299495" y="4569076"/>
              <a:ext cx="18338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394" name="Straight Connector 393">
              <a:extLst>
                <a:ext uri="{FF2B5EF4-FFF2-40B4-BE49-F238E27FC236}">
                  <a16:creationId xmlns:a16="http://schemas.microsoft.com/office/drawing/2014/main" id="{91ECF449-A2F1-4198-B019-30A81D099FD5}"/>
                </a:ext>
              </a:extLst>
            </p:cNvPr>
            <p:cNvCxnSpPr>
              <a:cxnSpLocks/>
            </p:cNvCxnSpPr>
            <p:nvPr/>
          </p:nvCxnSpPr>
          <p:spPr>
            <a:xfrm>
              <a:off x="4304073" y="3716696"/>
              <a:ext cx="1819999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395" name="Straight Connector 394">
              <a:extLst>
                <a:ext uri="{FF2B5EF4-FFF2-40B4-BE49-F238E27FC236}">
                  <a16:creationId xmlns:a16="http://schemas.microsoft.com/office/drawing/2014/main" id="{FD5E9B7F-239E-4DF5-802E-E111DC7F86BD}"/>
                </a:ext>
              </a:extLst>
            </p:cNvPr>
            <p:cNvCxnSpPr>
              <a:cxnSpLocks/>
            </p:cNvCxnSpPr>
            <p:nvPr/>
          </p:nvCxnSpPr>
          <p:spPr>
            <a:xfrm>
              <a:off x="4304073" y="2864315"/>
              <a:ext cx="1829299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396" name="Straight Connector 395">
              <a:extLst>
                <a:ext uri="{FF2B5EF4-FFF2-40B4-BE49-F238E27FC236}">
                  <a16:creationId xmlns:a16="http://schemas.microsoft.com/office/drawing/2014/main" id="{E9F3420B-7FB8-4E86-8F9E-DF994FC2E5B8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76" y="1988569"/>
              <a:ext cx="1899707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397" name="Straight Connector 396">
              <a:extLst>
                <a:ext uri="{FF2B5EF4-FFF2-40B4-BE49-F238E27FC236}">
                  <a16:creationId xmlns:a16="http://schemas.microsoft.com/office/drawing/2014/main" id="{2F19D81C-B542-496E-9BA1-A338EDAE7439}"/>
                </a:ext>
              </a:extLst>
            </p:cNvPr>
            <p:cNvCxnSpPr>
              <a:cxnSpLocks/>
            </p:cNvCxnSpPr>
            <p:nvPr/>
          </p:nvCxnSpPr>
          <p:spPr>
            <a:xfrm>
              <a:off x="4983549" y="2011933"/>
              <a:ext cx="0" cy="3411338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FEA95CCD-7444-494C-9A51-DCFD4E5BE064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9" y="2011933"/>
              <a:ext cx="0" cy="3411338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399" name="Group 398">
              <a:extLst>
                <a:ext uri="{FF2B5EF4-FFF2-40B4-BE49-F238E27FC236}">
                  <a16:creationId xmlns:a16="http://schemas.microsoft.com/office/drawing/2014/main" id="{757DF759-41EB-4FC6-9FBB-3D7F9281D0C2}"/>
                </a:ext>
              </a:extLst>
            </p:cNvPr>
            <p:cNvGrpSpPr/>
            <p:nvPr/>
          </p:nvGrpSpPr>
          <p:grpSpPr>
            <a:xfrm>
              <a:off x="4670719" y="2555079"/>
              <a:ext cx="293795" cy="313894"/>
              <a:chOff x="3332315" y="4205530"/>
              <a:chExt cx="793031" cy="464112"/>
            </a:xfrm>
          </p:grpSpPr>
          <p:sp>
            <p:nvSpPr>
              <p:cNvPr id="532" name="Rectangle 531">
                <a:extLst>
                  <a:ext uri="{FF2B5EF4-FFF2-40B4-BE49-F238E27FC236}">
                    <a16:creationId xmlns:a16="http://schemas.microsoft.com/office/drawing/2014/main" id="{49FC11F4-3DC6-4120-A6DF-AE3428310654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33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FE0EF135-DB13-4ADA-8BD7-CE7609656C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00" name="Group 399">
              <a:extLst>
                <a:ext uri="{FF2B5EF4-FFF2-40B4-BE49-F238E27FC236}">
                  <a16:creationId xmlns:a16="http://schemas.microsoft.com/office/drawing/2014/main" id="{31445E03-8125-4AD1-9017-621EA8F0EC1F}"/>
                </a:ext>
              </a:extLst>
            </p:cNvPr>
            <p:cNvGrpSpPr/>
            <p:nvPr/>
          </p:nvGrpSpPr>
          <p:grpSpPr>
            <a:xfrm>
              <a:off x="5580449" y="2142348"/>
              <a:ext cx="171091" cy="299432"/>
              <a:chOff x="7855538" y="5613352"/>
              <a:chExt cx="770963" cy="774001"/>
            </a:xfrm>
          </p:grpSpPr>
          <p:sp>
            <p:nvSpPr>
              <p:cNvPr id="527" name="Rectangle 526">
                <a:extLst>
                  <a:ext uri="{FF2B5EF4-FFF2-40B4-BE49-F238E27FC236}">
                    <a16:creationId xmlns:a16="http://schemas.microsoft.com/office/drawing/2014/main" id="{BFC38917-11D5-4F19-8224-459C141693FF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8" name="Rectangle 527">
                <a:extLst>
                  <a:ext uri="{FF2B5EF4-FFF2-40B4-BE49-F238E27FC236}">
                    <a16:creationId xmlns:a16="http://schemas.microsoft.com/office/drawing/2014/main" id="{C0A36AA0-EEA1-40A9-BF4A-5C8A655EA7F4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9" name="Rectangle 528">
                <a:extLst>
                  <a:ext uri="{FF2B5EF4-FFF2-40B4-BE49-F238E27FC236}">
                    <a16:creationId xmlns:a16="http://schemas.microsoft.com/office/drawing/2014/main" id="{F827314A-613D-4EFC-96A1-1318300EDE29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0" name="Straight Connector 529">
                <a:extLst>
                  <a:ext uri="{FF2B5EF4-FFF2-40B4-BE49-F238E27FC236}">
                    <a16:creationId xmlns:a16="http://schemas.microsoft.com/office/drawing/2014/main" id="{FB6F18FB-D40D-47D2-8740-7BA9D708942A}"/>
                  </a:ext>
                </a:extLst>
              </p:cNvPr>
              <p:cNvCxnSpPr>
                <a:stCxn id="527" idx="0"/>
                <a:endCxn id="52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31" name="Straight Connector 530">
                <a:extLst>
                  <a:ext uri="{FF2B5EF4-FFF2-40B4-BE49-F238E27FC236}">
                    <a16:creationId xmlns:a16="http://schemas.microsoft.com/office/drawing/2014/main" id="{5A9E44FB-25AA-48AE-8099-F05CD889C9CE}"/>
                  </a:ext>
                </a:extLst>
              </p:cNvPr>
              <p:cNvCxnSpPr>
                <a:cxnSpLocks/>
                <a:stCxn id="527" idx="1"/>
                <a:endCxn id="52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48A9E967-8F08-4974-B822-E839EDE6A046}"/>
                </a:ext>
              </a:extLst>
            </p:cNvPr>
            <p:cNvGrpSpPr/>
            <p:nvPr/>
          </p:nvGrpSpPr>
          <p:grpSpPr>
            <a:xfrm>
              <a:off x="5838828" y="2142348"/>
              <a:ext cx="171091" cy="299432"/>
              <a:chOff x="7855538" y="5613352"/>
              <a:chExt cx="770963" cy="774001"/>
            </a:xfrm>
          </p:grpSpPr>
          <p:sp>
            <p:nvSpPr>
              <p:cNvPr id="522" name="Rectangle 521">
                <a:extLst>
                  <a:ext uri="{FF2B5EF4-FFF2-40B4-BE49-F238E27FC236}">
                    <a16:creationId xmlns:a16="http://schemas.microsoft.com/office/drawing/2014/main" id="{A20A90C2-B045-4945-B882-02BA05F2E14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3" name="Rectangle 522">
                <a:extLst>
                  <a:ext uri="{FF2B5EF4-FFF2-40B4-BE49-F238E27FC236}">
                    <a16:creationId xmlns:a16="http://schemas.microsoft.com/office/drawing/2014/main" id="{F2894C2E-85BA-4DCB-8B3F-7467B8D20C7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4" name="Rectangle 523">
                <a:extLst>
                  <a:ext uri="{FF2B5EF4-FFF2-40B4-BE49-F238E27FC236}">
                    <a16:creationId xmlns:a16="http://schemas.microsoft.com/office/drawing/2014/main" id="{975854DB-B560-4D2A-9CED-AA9074E8ABB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25" name="Straight Connector 524">
                <a:extLst>
                  <a:ext uri="{FF2B5EF4-FFF2-40B4-BE49-F238E27FC236}">
                    <a16:creationId xmlns:a16="http://schemas.microsoft.com/office/drawing/2014/main" id="{B89192D3-B91E-45BE-BDFC-C9E7643CAF4B}"/>
                  </a:ext>
                </a:extLst>
              </p:cNvPr>
              <p:cNvCxnSpPr>
                <a:stCxn id="522" idx="0"/>
                <a:endCxn id="52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6" name="Straight Connector 525">
                <a:extLst>
                  <a:ext uri="{FF2B5EF4-FFF2-40B4-BE49-F238E27FC236}">
                    <a16:creationId xmlns:a16="http://schemas.microsoft.com/office/drawing/2014/main" id="{1C3C7135-D049-477A-B9EF-EBA169E6312E}"/>
                  </a:ext>
                </a:extLst>
              </p:cNvPr>
              <p:cNvCxnSpPr>
                <a:cxnSpLocks/>
                <a:stCxn id="522" idx="1"/>
                <a:endCxn id="52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2" name="Group 401">
              <a:extLst>
                <a:ext uri="{FF2B5EF4-FFF2-40B4-BE49-F238E27FC236}">
                  <a16:creationId xmlns:a16="http://schemas.microsoft.com/office/drawing/2014/main" id="{83A7C713-4722-4DED-B5A0-A33DB03EF318}"/>
                </a:ext>
              </a:extLst>
            </p:cNvPr>
            <p:cNvGrpSpPr/>
            <p:nvPr/>
          </p:nvGrpSpPr>
          <p:grpSpPr>
            <a:xfrm>
              <a:off x="5580449" y="2985423"/>
              <a:ext cx="171091" cy="299432"/>
              <a:chOff x="7855538" y="5613352"/>
              <a:chExt cx="770963" cy="774001"/>
            </a:xfrm>
          </p:grpSpPr>
          <p:sp>
            <p:nvSpPr>
              <p:cNvPr id="517" name="Rectangle 516">
                <a:extLst>
                  <a:ext uri="{FF2B5EF4-FFF2-40B4-BE49-F238E27FC236}">
                    <a16:creationId xmlns:a16="http://schemas.microsoft.com/office/drawing/2014/main" id="{72A98407-5EEB-492C-9E4C-EA3CE33C998B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8" name="Rectangle 517">
                <a:extLst>
                  <a:ext uri="{FF2B5EF4-FFF2-40B4-BE49-F238E27FC236}">
                    <a16:creationId xmlns:a16="http://schemas.microsoft.com/office/drawing/2014/main" id="{75FBE898-CFE8-413C-94D4-E2AF50484AB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9" name="Rectangle 518">
                <a:extLst>
                  <a:ext uri="{FF2B5EF4-FFF2-40B4-BE49-F238E27FC236}">
                    <a16:creationId xmlns:a16="http://schemas.microsoft.com/office/drawing/2014/main" id="{E5344AA0-F7C5-48DD-80A9-E54E61A31BB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20" name="Straight Connector 519">
                <a:extLst>
                  <a:ext uri="{FF2B5EF4-FFF2-40B4-BE49-F238E27FC236}">
                    <a16:creationId xmlns:a16="http://schemas.microsoft.com/office/drawing/2014/main" id="{9A28F42D-788F-4EB0-BF2E-09EB19A54635}"/>
                  </a:ext>
                </a:extLst>
              </p:cNvPr>
              <p:cNvCxnSpPr>
                <a:stCxn id="517" idx="0"/>
                <a:endCxn id="51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1" name="Straight Connector 520">
                <a:extLst>
                  <a:ext uri="{FF2B5EF4-FFF2-40B4-BE49-F238E27FC236}">
                    <a16:creationId xmlns:a16="http://schemas.microsoft.com/office/drawing/2014/main" id="{11C654CD-14A1-4D1F-A48C-1562E767DA45}"/>
                  </a:ext>
                </a:extLst>
              </p:cNvPr>
              <p:cNvCxnSpPr>
                <a:cxnSpLocks/>
                <a:stCxn id="517" idx="1"/>
                <a:endCxn id="51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75EA2ED7-115F-47C1-B646-1852E7422E07}"/>
                </a:ext>
              </a:extLst>
            </p:cNvPr>
            <p:cNvGrpSpPr/>
            <p:nvPr/>
          </p:nvGrpSpPr>
          <p:grpSpPr>
            <a:xfrm>
              <a:off x="5838828" y="2985423"/>
              <a:ext cx="171091" cy="299432"/>
              <a:chOff x="7855538" y="5613352"/>
              <a:chExt cx="770963" cy="774001"/>
            </a:xfrm>
          </p:grpSpPr>
          <p:sp>
            <p:nvSpPr>
              <p:cNvPr id="512" name="Rectangle 511">
                <a:extLst>
                  <a:ext uri="{FF2B5EF4-FFF2-40B4-BE49-F238E27FC236}">
                    <a16:creationId xmlns:a16="http://schemas.microsoft.com/office/drawing/2014/main" id="{660D0B0F-336B-467F-83F5-CAA2E59C2C8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3" name="Rectangle 512">
                <a:extLst>
                  <a:ext uri="{FF2B5EF4-FFF2-40B4-BE49-F238E27FC236}">
                    <a16:creationId xmlns:a16="http://schemas.microsoft.com/office/drawing/2014/main" id="{3DAF88E8-FE19-4F9D-B0D0-A056457C594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4" name="Rectangle 513">
                <a:extLst>
                  <a:ext uri="{FF2B5EF4-FFF2-40B4-BE49-F238E27FC236}">
                    <a16:creationId xmlns:a16="http://schemas.microsoft.com/office/drawing/2014/main" id="{EC50007E-AB5E-458D-80C2-380C078AD73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15" name="Straight Connector 514">
                <a:extLst>
                  <a:ext uri="{FF2B5EF4-FFF2-40B4-BE49-F238E27FC236}">
                    <a16:creationId xmlns:a16="http://schemas.microsoft.com/office/drawing/2014/main" id="{37FE6B79-AB28-41E1-B9D9-BE530D1D1D36}"/>
                  </a:ext>
                </a:extLst>
              </p:cNvPr>
              <p:cNvCxnSpPr>
                <a:stCxn id="512" idx="0"/>
                <a:endCxn id="51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6" name="Straight Connector 515">
                <a:extLst>
                  <a:ext uri="{FF2B5EF4-FFF2-40B4-BE49-F238E27FC236}">
                    <a16:creationId xmlns:a16="http://schemas.microsoft.com/office/drawing/2014/main" id="{CED53800-4A91-40B2-B276-CE9A09EB1750}"/>
                  </a:ext>
                </a:extLst>
              </p:cNvPr>
              <p:cNvCxnSpPr>
                <a:cxnSpLocks/>
                <a:stCxn id="512" idx="1"/>
                <a:endCxn id="51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824271ED-E7B1-499E-8A54-56DDB9AD16FD}"/>
                </a:ext>
              </a:extLst>
            </p:cNvPr>
            <p:cNvGrpSpPr/>
            <p:nvPr/>
          </p:nvGrpSpPr>
          <p:grpSpPr>
            <a:xfrm>
              <a:off x="5580449" y="3834564"/>
              <a:ext cx="171091" cy="299432"/>
              <a:chOff x="7855538" y="5613352"/>
              <a:chExt cx="770963" cy="774001"/>
            </a:xfrm>
          </p:grpSpPr>
          <p:sp>
            <p:nvSpPr>
              <p:cNvPr id="507" name="Rectangle 506">
                <a:extLst>
                  <a:ext uri="{FF2B5EF4-FFF2-40B4-BE49-F238E27FC236}">
                    <a16:creationId xmlns:a16="http://schemas.microsoft.com/office/drawing/2014/main" id="{21D104F4-FE88-441A-8280-02FF29CD68EC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8" name="Rectangle 507">
                <a:extLst>
                  <a:ext uri="{FF2B5EF4-FFF2-40B4-BE49-F238E27FC236}">
                    <a16:creationId xmlns:a16="http://schemas.microsoft.com/office/drawing/2014/main" id="{FCA706F8-680C-4ACE-B9AA-C5EE55E8769A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9" name="Rectangle 508">
                <a:extLst>
                  <a:ext uri="{FF2B5EF4-FFF2-40B4-BE49-F238E27FC236}">
                    <a16:creationId xmlns:a16="http://schemas.microsoft.com/office/drawing/2014/main" id="{254676E6-645B-4B01-A2CD-995490900F62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E6F525B4-93B1-42F4-BA91-728C950AE7DE}"/>
                  </a:ext>
                </a:extLst>
              </p:cNvPr>
              <p:cNvCxnSpPr>
                <a:stCxn id="507" idx="0"/>
                <a:endCxn id="50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1" name="Straight Connector 510">
                <a:extLst>
                  <a:ext uri="{FF2B5EF4-FFF2-40B4-BE49-F238E27FC236}">
                    <a16:creationId xmlns:a16="http://schemas.microsoft.com/office/drawing/2014/main" id="{E8058D83-1C6F-4A04-A1B3-AA6E0C9C8127}"/>
                  </a:ext>
                </a:extLst>
              </p:cNvPr>
              <p:cNvCxnSpPr>
                <a:cxnSpLocks/>
                <a:stCxn id="507" idx="1"/>
                <a:endCxn id="50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E2FF3F44-3C3D-4516-8594-A3A44274D457}"/>
                </a:ext>
              </a:extLst>
            </p:cNvPr>
            <p:cNvGrpSpPr/>
            <p:nvPr/>
          </p:nvGrpSpPr>
          <p:grpSpPr>
            <a:xfrm>
              <a:off x="5838828" y="3834564"/>
              <a:ext cx="171091" cy="299432"/>
              <a:chOff x="7855538" y="5613352"/>
              <a:chExt cx="770963" cy="774001"/>
            </a:xfrm>
          </p:grpSpPr>
          <p:sp>
            <p:nvSpPr>
              <p:cNvPr id="502" name="Rectangle 501">
                <a:extLst>
                  <a:ext uri="{FF2B5EF4-FFF2-40B4-BE49-F238E27FC236}">
                    <a16:creationId xmlns:a16="http://schemas.microsoft.com/office/drawing/2014/main" id="{DB16F87F-548F-4B09-AD90-33E46AE010CA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3" name="Rectangle 502">
                <a:extLst>
                  <a:ext uri="{FF2B5EF4-FFF2-40B4-BE49-F238E27FC236}">
                    <a16:creationId xmlns:a16="http://schemas.microsoft.com/office/drawing/2014/main" id="{875B7451-8C81-41F6-A996-88436A4131A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4" name="Rectangle 503">
                <a:extLst>
                  <a:ext uri="{FF2B5EF4-FFF2-40B4-BE49-F238E27FC236}">
                    <a16:creationId xmlns:a16="http://schemas.microsoft.com/office/drawing/2014/main" id="{319608FE-E1BC-4F25-BCE7-232B53FDC936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05" name="Straight Connector 504">
                <a:extLst>
                  <a:ext uri="{FF2B5EF4-FFF2-40B4-BE49-F238E27FC236}">
                    <a16:creationId xmlns:a16="http://schemas.microsoft.com/office/drawing/2014/main" id="{1EEDD1AC-5BD2-49F8-A68D-049BFAAB99C0}"/>
                  </a:ext>
                </a:extLst>
              </p:cNvPr>
              <p:cNvCxnSpPr>
                <a:stCxn id="502" idx="0"/>
                <a:endCxn id="50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6" name="Straight Connector 505">
                <a:extLst>
                  <a:ext uri="{FF2B5EF4-FFF2-40B4-BE49-F238E27FC236}">
                    <a16:creationId xmlns:a16="http://schemas.microsoft.com/office/drawing/2014/main" id="{1585D3BF-90CC-4EB5-968B-B478DD6F6C5E}"/>
                  </a:ext>
                </a:extLst>
              </p:cNvPr>
              <p:cNvCxnSpPr>
                <a:cxnSpLocks/>
                <a:stCxn id="502" idx="1"/>
                <a:endCxn id="50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6" name="Group 405">
              <a:extLst>
                <a:ext uri="{FF2B5EF4-FFF2-40B4-BE49-F238E27FC236}">
                  <a16:creationId xmlns:a16="http://schemas.microsoft.com/office/drawing/2014/main" id="{6F8D7FBF-1856-4750-BA7C-3091638C3162}"/>
                </a:ext>
              </a:extLst>
            </p:cNvPr>
            <p:cNvGrpSpPr/>
            <p:nvPr/>
          </p:nvGrpSpPr>
          <p:grpSpPr>
            <a:xfrm>
              <a:off x="4421576" y="2142348"/>
              <a:ext cx="171091" cy="299432"/>
              <a:chOff x="7855538" y="5613352"/>
              <a:chExt cx="770963" cy="774001"/>
            </a:xfrm>
          </p:grpSpPr>
          <p:sp>
            <p:nvSpPr>
              <p:cNvPr id="497" name="Rectangle 496">
                <a:extLst>
                  <a:ext uri="{FF2B5EF4-FFF2-40B4-BE49-F238E27FC236}">
                    <a16:creationId xmlns:a16="http://schemas.microsoft.com/office/drawing/2014/main" id="{A4801642-16B9-4E96-AF9F-5B0DF960CAB3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8" name="Rectangle 497">
                <a:extLst>
                  <a:ext uri="{FF2B5EF4-FFF2-40B4-BE49-F238E27FC236}">
                    <a16:creationId xmlns:a16="http://schemas.microsoft.com/office/drawing/2014/main" id="{7D28C95F-A463-44D2-B79E-468B920BB73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9" name="Rectangle 498">
                <a:extLst>
                  <a:ext uri="{FF2B5EF4-FFF2-40B4-BE49-F238E27FC236}">
                    <a16:creationId xmlns:a16="http://schemas.microsoft.com/office/drawing/2014/main" id="{B03DE0EB-29F8-4987-958B-7D25699468C6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00" name="Straight Connector 499">
                <a:extLst>
                  <a:ext uri="{FF2B5EF4-FFF2-40B4-BE49-F238E27FC236}">
                    <a16:creationId xmlns:a16="http://schemas.microsoft.com/office/drawing/2014/main" id="{EF427752-E04B-4834-A018-3E3CD1D4D793}"/>
                  </a:ext>
                </a:extLst>
              </p:cNvPr>
              <p:cNvCxnSpPr>
                <a:stCxn id="497" idx="0"/>
                <a:endCxn id="49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1" name="Straight Connector 500">
                <a:extLst>
                  <a:ext uri="{FF2B5EF4-FFF2-40B4-BE49-F238E27FC236}">
                    <a16:creationId xmlns:a16="http://schemas.microsoft.com/office/drawing/2014/main" id="{0708D5D4-D90B-40AB-BD1B-2946434DCD75}"/>
                  </a:ext>
                </a:extLst>
              </p:cNvPr>
              <p:cNvCxnSpPr>
                <a:cxnSpLocks/>
                <a:stCxn id="497" idx="1"/>
                <a:endCxn id="49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7" name="Group 406">
              <a:extLst>
                <a:ext uri="{FF2B5EF4-FFF2-40B4-BE49-F238E27FC236}">
                  <a16:creationId xmlns:a16="http://schemas.microsoft.com/office/drawing/2014/main" id="{57B710F3-6008-4112-BAAA-1C5CC0A1C9ED}"/>
                </a:ext>
              </a:extLst>
            </p:cNvPr>
            <p:cNvGrpSpPr/>
            <p:nvPr/>
          </p:nvGrpSpPr>
          <p:grpSpPr>
            <a:xfrm>
              <a:off x="4679955" y="2142348"/>
              <a:ext cx="171091" cy="299432"/>
              <a:chOff x="7855538" y="5613352"/>
              <a:chExt cx="770963" cy="774001"/>
            </a:xfrm>
          </p:grpSpPr>
          <p:sp>
            <p:nvSpPr>
              <p:cNvPr id="492" name="Rectangle 491">
                <a:extLst>
                  <a:ext uri="{FF2B5EF4-FFF2-40B4-BE49-F238E27FC236}">
                    <a16:creationId xmlns:a16="http://schemas.microsoft.com/office/drawing/2014/main" id="{D9B4EC87-AC9D-4A4C-8565-350F77720261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3" name="Rectangle 492">
                <a:extLst>
                  <a:ext uri="{FF2B5EF4-FFF2-40B4-BE49-F238E27FC236}">
                    <a16:creationId xmlns:a16="http://schemas.microsoft.com/office/drawing/2014/main" id="{86B0F752-A47D-40E5-A9FC-EA85CF2424E6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4" name="Rectangle 493">
                <a:extLst>
                  <a:ext uri="{FF2B5EF4-FFF2-40B4-BE49-F238E27FC236}">
                    <a16:creationId xmlns:a16="http://schemas.microsoft.com/office/drawing/2014/main" id="{778F4985-29DE-4E8C-83B1-EA682A3F6A3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5" name="Straight Connector 494">
                <a:extLst>
                  <a:ext uri="{FF2B5EF4-FFF2-40B4-BE49-F238E27FC236}">
                    <a16:creationId xmlns:a16="http://schemas.microsoft.com/office/drawing/2014/main" id="{697D7A67-0CDA-4BB5-A654-6279B42B0579}"/>
                  </a:ext>
                </a:extLst>
              </p:cNvPr>
              <p:cNvCxnSpPr>
                <a:stCxn id="492" idx="0"/>
                <a:endCxn id="49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6" name="Straight Connector 495">
                <a:extLst>
                  <a:ext uri="{FF2B5EF4-FFF2-40B4-BE49-F238E27FC236}">
                    <a16:creationId xmlns:a16="http://schemas.microsoft.com/office/drawing/2014/main" id="{C77B8483-550C-4E31-8FD3-B34464295B9F}"/>
                  </a:ext>
                </a:extLst>
              </p:cNvPr>
              <p:cNvCxnSpPr>
                <a:cxnSpLocks/>
                <a:stCxn id="492" idx="1"/>
                <a:endCxn id="49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8" name="Group 407">
              <a:extLst>
                <a:ext uri="{FF2B5EF4-FFF2-40B4-BE49-F238E27FC236}">
                  <a16:creationId xmlns:a16="http://schemas.microsoft.com/office/drawing/2014/main" id="{76825440-90B5-4627-8313-23D20FA58391}"/>
                </a:ext>
              </a:extLst>
            </p:cNvPr>
            <p:cNvGrpSpPr/>
            <p:nvPr/>
          </p:nvGrpSpPr>
          <p:grpSpPr>
            <a:xfrm>
              <a:off x="4421576" y="2985423"/>
              <a:ext cx="171091" cy="299432"/>
              <a:chOff x="7855538" y="5613352"/>
              <a:chExt cx="770963" cy="774001"/>
            </a:xfrm>
          </p:grpSpPr>
          <p:sp>
            <p:nvSpPr>
              <p:cNvPr id="487" name="Rectangle 486">
                <a:extLst>
                  <a:ext uri="{FF2B5EF4-FFF2-40B4-BE49-F238E27FC236}">
                    <a16:creationId xmlns:a16="http://schemas.microsoft.com/office/drawing/2014/main" id="{D1DDC58B-1DD0-43E2-A834-740E303ABF7F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8" name="Rectangle 487">
                <a:extLst>
                  <a:ext uri="{FF2B5EF4-FFF2-40B4-BE49-F238E27FC236}">
                    <a16:creationId xmlns:a16="http://schemas.microsoft.com/office/drawing/2014/main" id="{0B278C4F-CDC7-48AE-A3E8-4BE62FA661B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9" name="Rectangle 488">
                <a:extLst>
                  <a:ext uri="{FF2B5EF4-FFF2-40B4-BE49-F238E27FC236}">
                    <a16:creationId xmlns:a16="http://schemas.microsoft.com/office/drawing/2014/main" id="{4628B598-74C5-46A8-85D2-CE082898719C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0" name="Straight Connector 489">
                <a:extLst>
                  <a:ext uri="{FF2B5EF4-FFF2-40B4-BE49-F238E27FC236}">
                    <a16:creationId xmlns:a16="http://schemas.microsoft.com/office/drawing/2014/main" id="{D93DB596-0679-4A1B-9741-FE5E2BC42A2E}"/>
                  </a:ext>
                </a:extLst>
              </p:cNvPr>
              <p:cNvCxnSpPr>
                <a:stCxn id="487" idx="0"/>
                <a:endCxn id="48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1" name="Straight Connector 490">
                <a:extLst>
                  <a:ext uri="{FF2B5EF4-FFF2-40B4-BE49-F238E27FC236}">
                    <a16:creationId xmlns:a16="http://schemas.microsoft.com/office/drawing/2014/main" id="{3CAE35D9-0655-4483-B02D-E916FB6B49DF}"/>
                  </a:ext>
                </a:extLst>
              </p:cNvPr>
              <p:cNvCxnSpPr>
                <a:cxnSpLocks/>
                <a:stCxn id="487" idx="1"/>
                <a:endCxn id="48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09" name="Group 408">
              <a:extLst>
                <a:ext uri="{FF2B5EF4-FFF2-40B4-BE49-F238E27FC236}">
                  <a16:creationId xmlns:a16="http://schemas.microsoft.com/office/drawing/2014/main" id="{4CD89558-66B3-47FA-B362-870902699CE8}"/>
                </a:ext>
              </a:extLst>
            </p:cNvPr>
            <p:cNvGrpSpPr/>
            <p:nvPr/>
          </p:nvGrpSpPr>
          <p:grpSpPr>
            <a:xfrm>
              <a:off x="4679955" y="2985423"/>
              <a:ext cx="171091" cy="299432"/>
              <a:chOff x="7855538" y="5613352"/>
              <a:chExt cx="770963" cy="774001"/>
            </a:xfrm>
          </p:grpSpPr>
          <p:sp>
            <p:nvSpPr>
              <p:cNvPr id="482" name="Rectangle 481">
                <a:extLst>
                  <a:ext uri="{FF2B5EF4-FFF2-40B4-BE49-F238E27FC236}">
                    <a16:creationId xmlns:a16="http://schemas.microsoft.com/office/drawing/2014/main" id="{4D37041C-AD5C-425B-8066-BF09BC8AB41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3" name="Rectangle 482">
                <a:extLst>
                  <a:ext uri="{FF2B5EF4-FFF2-40B4-BE49-F238E27FC236}">
                    <a16:creationId xmlns:a16="http://schemas.microsoft.com/office/drawing/2014/main" id="{D3703664-6458-4711-B4BF-AFEE3018BC67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4" name="Rectangle 483">
                <a:extLst>
                  <a:ext uri="{FF2B5EF4-FFF2-40B4-BE49-F238E27FC236}">
                    <a16:creationId xmlns:a16="http://schemas.microsoft.com/office/drawing/2014/main" id="{748495A0-43A7-4342-8961-F63A709AA74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85" name="Straight Connector 484">
                <a:extLst>
                  <a:ext uri="{FF2B5EF4-FFF2-40B4-BE49-F238E27FC236}">
                    <a16:creationId xmlns:a16="http://schemas.microsoft.com/office/drawing/2014/main" id="{2F7B3E28-C3F1-4F5D-B3A0-CCA303664C6E}"/>
                  </a:ext>
                </a:extLst>
              </p:cNvPr>
              <p:cNvCxnSpPr>
                <a:stCxn id="482" idx="0"/>
                <a:endCxn id="48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6" name="Straight Connector 485">
                <a:extLst>
                  <a:ext uri="{FF2B5EF4-FFF2-40B4-BE49-F238E27FC236}">
                    <a16:creationId xmlns:a16="http://schemas.microsoft.com/office/drawing/2014/main" id="{A1332ED4-4AC1-4A0D-87F3-5A901D9E66AF}"/>
                  </a:ext>
                </a:extLst>
              </p:cNvPr>
              <p:cNvCxnSpPr>
                <a:cxnSpLocks/>
                <a:stCxn id="482" idx="1"/>
                <a:endCxn id="48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10" name="Group 409">
              <a:extLst>
                <a:ext uri="{FF2B5EF4-FFF2-40B4-BE49-F238E27FC236}">
                  <a16:creationId xmlns:a16="http://schemas.microsoft.com/office/drawing/2014/main" id="{CA06E9A1-3AC4-446F-9966-3B88112E23C7}"/>
                </a:ext>
              </a:extLst>
            </p:cNvPr>
            <p:cNvGrpSpPr/>
            <p:nvPr/>
          </p:nvGrpSpPr>
          <p:grpSpPr>
            <a:xfrm>
              <a:off x="4421576" y="3834564"/>
              <a:ext cx="171091" cy="299432"/>
              <a:chOff x="7855538" y="5613352"/>
              <a:chExt cx="770963" cy="774001"/>
            </a:xfrm>
          </p:grpSpPr>
          <p:sp>
            <p:nvSpPr>
              <p:cNvPr id="477" name="Rectangle 476">
                <a:extLst>
                  <a:ext uri="{FF2B5EF4-FFF2-40B4-BE49-F238E27FC236}">
                    <a16:creationId xmlns:a16="http://schemas.microsoft.com/office/drawing/2014/main" id="{204F4254-B830-4959-837C-D3862734922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8" name="Rectangle 477">
                <a:extLst>
                  <a:ext uri="{FF2B5EF4-FFF2-40B4-BE49-F238E27FC236}">
                    <a16:creationId xmlns:a16="http://schemas.microsoft.com/office/drawing/2014/main" id="{504236A9-103E-4D3B-8AD5-8D20D7A98BC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9" name="Rectangle 478">
                <a:extLst>
                  <a:ext uri="{FF2B5EF4-FFF2-40B4-BE49-F238E27FC236}">
                    <a16:creationId xmlns:a16="http://schemas.microsoft.com/office/drawing/2014/main" id="{56016BC8-7958-4C54-8C88-A1AFBB86261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80" name="Straight Connector 479">
                <a:extLst>
                  <a:ext uri="{FF2B5EF4-FFF2-40B4-BE49-F238E27FC236}">
                    <a16:creationId xmlns:a16="http://schemas.microsoft.com/office/drawing/2014/main" id="{42E17E55-5338-497D-B39F-5C833B452342}"/>
                  </a:ext>
                </a:extLst>
              </p:cNvPr>
              <p:cNvCxnSpPr>
                <a:stCxn id="477" idx="0"/>
                <a:endCxn id="47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1" name="Straight Connector 480">
                <a:extLst>
                  <a:ext uri="{FF2B5EF4-FFF2-40B4-BE49-F238E27FC236}">
                    <a16:creationId xmlns:a16="http://schemas.microsoft.com/office/drawing/2014/main" id="{DE2A8750-1890-480B-9486-B26B02F126E7}"/>
                  </a:ext>
                </a:extLst>
              </p:cNvPr>
              <p:cNvCxnSpPr>
                <a:cxnSpLocks/>
                <a:stCxn id="477" idx="1"/>
                <a:endCxn id="47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11" name="Group 410">
              <a:extLst>
                <a:ext uri="{FF2B5EF4-FFF2-40B4-BE49-F238E27FC236}">
                  <a16:creationId xmlns:a16="http://schemas.microsoft.com/office/drawing/2014/main" id="{1C8333DA-F125-43BB-88EC-55E65D5C6ADB}"/>
                </a:ext>
              </a:extLst>
            </p:cNvPr>
            <p:cNvGrpSpPr/>
            <p:nvPr/>
          </p:nvGrpSpPr>
          <p:grpSpPr>
            <a:xfrm>
              <a:off x="4679955" y="3834564"/>
              <a:ext cx="171091" cy="299432"/>
              <a:chOff x="7855538" y="5613352"/>
              <a:chExt cx="770963" cy="774001"/>
            </a:xfrm>
          </p:grpSpPr>
          <p:sp>
            <p:nvSpPr>
              <p:cNvPr id="472" name="Rectangle 471">
                <a:extLst>
                  <a:ext uri="{FF2B5EF4-FFF2-40B4-BE49-F238E27FC236}">
                    <a16:creationId xmlns:a16="http://schemas.microsoft.com/office/drawing/2014/main" id="{3331A3BB-7A6E-4905-90E2-C55690B5996B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3" name="Rectangle 472">
                <a:extLst>
                  <a:ext uri="{FF2B5EF4-FFF2-40B4-BE49-F238E27FC236}">
                    <a16:creationId xmlns:a16="http://schemas.microsoft.com/office/drawing/2014/main" id="{B3D2C192-B2FF-492D-9F10-DC80F1AD318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4" name="Rectangle 473">
                <a:extLst>
                  <a:ext uri="{FF2B5EF4-FFF2-40B4-BE49-F238E27FC236}">
                    <a16:creationId xmlns:a16="http://schemas.microsoft.com/office/drawing/2014/main" id="{F12FE1A6-83C8-44F0-B6E3-EA7A343B333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75" name="Straight Connector 474">
                <a:extLst>
                  <a:ext uri="{FF2B5EF4-FFF2-40B4-BE49-F238E27FC236}">
                    <a16:creationId xmlns:a16="http://schemas.microsoft.com/office/drawing/2014/main" id="{F14E3CBB-3B6E-4214-946E-09D17505ADF5}"/>
                  </a:ext>
                </a:extLst>
              </p:cNvPr>
              <p:cNvCxnSpPr>
                <a:stCxn id="472" idx="0"/>
                <a:endCxn id="47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76" name="Straight Connector 475">
                <a:extLst>
                  <a:ext uri="{FF2B5EF4-FFF2-40B4-BE49-F238E27FC236}">
                    <a16:creationId xmlns:a16="http://schemas.microsoft.com/office/drawing/2014/main" id="{DC11C38F-6778-4950-B824-551B02703367}"/>
                  </a:ext>
                </a:extLst>
              </p:cNvPr>
              <p:cNvCxnSpPr>
                <a:cxnSpLocks/>
                <a:stCxn id="472" idx="1"/>
                <a:endCxn id="47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12" name="Group 411">
              <a:extLst>
                <a:ext uri="{FF2B5EF4-FFF2-40B4-BE49-F238E27FC236}">
                  <a16:creationId xmlns:a16="http://schemas.microsoft.com/office/drawing/2014/main" id="{53F1A40E-45F8-46F7-AA1B-70DE182C538C}"/>
                </a:ext>
              </a:extLst>
            </p:cNvPr>
            <p:cNvGrpSpPr/>
            <p:nvPr/>
          </p:nvGrpSpPr>
          <p:grpSpPr>
            <a:xfrm>
              <a:off x="4421576" y="4683702"/>
              <a:ext cx="171091" cy="299432"/>
              <a:chOff x="7855538" y="5613352"/>
              <a:chExt cx="770963" cy="774001"/>
            </a:xfrm>
          </p:grpSpPr>
          <p:sp>
            <p:nvSpPr>
              <p:cNvPr id="467" name="Rectangle 466">
                <a:extLst>
                  <a:ext uri="{FF2B5EF4-FFF2-40B4-BE49-F238E27FC236}">
                    <a16:creationId xmlns:a16="http://schemas.microsoft.com/office/drawing/2014/main" id="{738B0ADF-B841-49D3-9FE0-66F1D6C9387A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8" name="Rectangle 467">
                <a:extLst>
                  <a:ext uri="{FF2B5EF4-FFF2-40B4-BE49-F238E27FC236}">
                    <a16:creationId xmlns:a16="http://schemas.microsoft.com/office/drawing/2014/main" id="{22AF7FD7-C1A9-47CD-BEB0-75493DBA567A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9" name="Rectangle 468">
                <a:extLst>
                  <a:ext uri="{FF2B5EF4-FFF2-40B4-BE49-F238E27FC236}">
                    <a16:creationId xmlns:a16="http://schemas.microsoft.com/office/drawing/2014/main" id="{7D49AA38-38B2-4B31-B83B-6DA6CE1CE2C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43E9E874-A0E0-48A8-A3EA-24AE84E0EA1F}"/>
                  </a:ext>
                </a:extLst>
              </p:cNvPr>
              <p:cNvCxnSpPr>
                <a:stCxn id="467" idx="0"/>
                <a:endCxn id="467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71" name="Straight Connector 470">
                <a:extLst>
                  <a:ext uri="{FF2B5EF4-FFF2-40B4-BE49-F238E27FC236}">
                    <a16:creationId xmlns:a16="http://schemas.microsoft.com/office/drawing/2014/main" id="{743887FF-C9FD-430E-8884-858451FDAAB5}"/>
                  </a:ext>
                </a:extLst>
              </p:cNvPr>
              <p:cNvCxnSpPr>
                <a:cxnSpLocks/>
                <a:stCxn id="467" idx="1"/>
                <a:endCxn id="467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13" name="Group 412">
              <a:extLst>
                <a:ext uri="{FF2B5EF4-FFF2-40B4-BE49-F238E27FC236}">
                  <a16:creationId xmlns:a16="http://schemas.microsoft.com/office/drawing/2014/main" id="{B22E8658-FCEE-4E44-9AB6-95D802CB284D}"/>
                </a:ext>
              </a:extLst>
            </p:cNvPr>
            <p:cNvGrpSpPr/>
            <p:nvPr/>
          </p:nvGrpSpPr>
          <p:grpSpPr>
            <a:xfrm>
              <a:off x="4679955" y="4683702"/>
              <a:ext cx="171091" cy="299432"/>
              <a:chOff x="7855538" y="5613352"/>
              <a:chExt cx="770963" cy="774001"/>
            </a:xfrm>
          </p:grpSpPr>
          <p:sp>
            <p:nvSpPr>
              <p:cNvPr id="462" name="Rectangle 461">
                <a:extLst>
                  <a:ext uri="{FF2B5EF4-FFF2-40B4-BE49-F238E27FC236}">
                    <a16:creationId xmlns:a16="http://schemas.microsoft.com/office/drawing/2014/main" id="{E3FC76BD-5950-44FF-9FCF-3F901DC6A42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3" name="Rectangle 462">
                <a:extLst>
                  <a:ext uri="{FF2B5EF4-FFF2-40B4-BE49-F238E27FC236}">
                    <a16:creationId xmlns:a16="http://schemas.microsoft.com/office/drawing/2014/main" id="{FA4A5F12-82F3-4D60-809D-6A5F4904B9AA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4" name="Rectangle 463">
                <a:extLst>
                  <a:ext uri="{FF2B5EF4-FFF2-40B4-BE49-F238E27FC236}">
                    <a16:creationId xmlns:a16="http://schemas.microsoft.com/office/drawing/2014/main" id="{4484631B-9B91-4748-A40C-8A870E5E072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65" name="Straight Connector 464">
                <a:extLst>
                  <a:ext uri="{FF2B5EF4-FFF2-40B4-BE49-F238E27FC236}">
                    <a16:creationId xmlns:a16="http://schemas.microsoft.com/office/drawing/2014/main" id="{E62D7DB6-1250-4043-B29C-F5BA8EBBDB7B}"/>
                  </a:ext>
                </a:extLst>
              </p:cNvPr>
              <p:cNvCxnSpPr>
                <a:stCxn id="462" idx="0"/>
                <a:endCxn id="462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66" name="Straight Connector 465">
                <a:extLst>
                  <a:ext uri="{FF2B5EF4-FFF2-40B4-BE49-F238E27FC236}">
                    <a16:creationId xmlns:a16="http://schemas.microsoft.com/office/drawing/2014/main" id="{C8D9D27E-06DD-4DFB-AC11-FB4373519FCE}"/>
                  </a:ext>
                </a:extLst>
              </p:cNvPr>
              <p:cNvCxnSpPr>
                <a:cxnSpLocks/>
                <a:stCxn id="462" idx="1"/>
                <a:endCxn id="462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14" name="Group 413">
              <a:extLst>
                <a:ext uri="{FF2B5EF4-FFF2-40B4-BE49-F238E27FC236}">
                  <a16:creationId xmlns:a16="http://schemas.microsoft.com/office/drawing/2014/main" id="{57413E98-1DA8-4F91-A322-0BFDE9717FFF}"/>
                </a:ext>
              </a:extLst>
            </p:cNvPr>
            <p:cNvGrpSpPr/>
            <p:nvPr/>
          </p:nvGrpSpPr>
          <p:grpSpPr>
            <a:xfrm>
              <a:off x="4670719" y="3410430"/>
              <a:ext cx="293795" cy="313894"/>
              <a:chOff x="3332315" y="4205530"/>
              <a:chExt cx="793031" cy="464112"/>
            </a:xfrm>
          </p:grpSpPr>
          <p:sp>
            <p:nvSpPr>
              <p:cNvPr id="460" name="Rectangle 459">
                <a:extLst>
                  <a:ext uri="{FF2B5EF4-FFF2-40B4-BE49-F238E27FC236}">
                    <a16:creationId xmlns:a16="http://schemas.microsoft.com/office/drawing/2014/main" id="{25A9C6C9-12D3-4C76-84CB-469A57774CF6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61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5D38C4EE-B857-4C67-9F9C-7F8C55357C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15" name="Group 414">
              <a:extLst>
                <a:ext uri="{FF2B5EF4-FFF2-40B4-BE49-F238E27FC236}">
                  <a16:creationId xmlns:a16="http://schemas.microsoft.com/office/drawing/2014/main" id="{850A0994-6C6C-4C57-B4CE-9E91E3EC0D1B}"/>
                </a:ext>
              </a:extLst>
            </p:cNvPr>
            <p:cNvGrpSpPr/>
            <p:nvPr/>
          </p:nvGrpSpPr>
          <p:grpSpPr>
            <a:xfrm>
              <a:off x="4674041" y="4259717"/>
              <a:ext cx="293795" cy="313894"/>
              <a:chOff x="3332315" y="4205530"/>
              <a:chExt cx="793031" cy="464112"/>
            </a:xfrm>
          </p:grpSpPr>
          <p:sp>
            <p:nvSpPr>
              <p:cNvPr id="458" name="Rectangle 457">
                <a:extLst>
                  <a:ext uri="{FF2B5EF4-FFF2-40B4-BE49-F238E27FC236}">
                    <a16:creationId xmlns:a16="http://schemas.microsoft.com/office/drawing/2014/main" id="{72EAD093-5889-4334-8E8B-D194A35BC7DF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9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7B416013-83C1-4203-8627-EECD49A9022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6" name="Rectangle 415">
              <a:extLst>
                <a:ext uri="{FF2B5EF4-FFF2-40B4-BE49-F238E27FC236}">
                  <a16:creationId xmlns:a16="http://schemas.microsoft.com/office/drawing/2014/main" id="{57A0E370-05FB-4C69-B06F-7E350B615B1F}"/>
                </a:ext>
              </a:extLst>
            </p:cNvPr>
            <p:cNvSpPr/>
            <p:nvPr/>
          </p:nvSpPr>
          <p:spPr>
            <a:xfrm rot="16200000">
              <a:off x="4687160" y="5106480"/>
              <a:ext cx="274832" cy="279877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17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68395D0D-FE18-4F9C-B794-D6679A0A45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719" y="5185209"/>
              <a:ext cx="130197" cy="237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0CAB14B0-22B5-44D8-BEE8-E127FE8AC57C}"/>
                </a:ext>
              </a:extLst>
            </p:cNvPr>
            <p:cNvGrpSpPr/>
            <p:nvPr/>
          </p:nvGrpSpPr>
          <p:grpSpPr>
            <a:xfrm>
              <a:off x="5475041" y="2555079"/>
              <a:ext cx="298943" cy="313894"/>
              <a:chOff x="3369886" y="4205530"/>
              <a:chExt cx="806925" cy="464112"/>
            </a:xfrm>
          </p:grpSpPr>
          <p:sp>
            <p:nvSpPr>
              <p:cNvPr id="456" name="Rectangle 455">
                <a:extLst>
                  <a:ext uri="{FF2B5EF4-FFF2-40B4-BE49-F238E27FC236}">
                    <a16:creationId xmlns:a16="http://schemas.microsoft.com/office/drawing/2014/main" id="{1A845524-23BD-4C97-B8B6-AFA4B681B8B5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875F9E7D-E794-4684-89D2-F518466A73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19" name="Group 418">
              <a:extLst>
                <a:ext uri="{FF2B5EF4-FFF2-40B4-BE49-F238E27FC236}">
                  <a16:creationId xmlns:a16="http://schemas.microsoft.com/office/drawing/2014/main" id="{549D6209-C80C-4959-9BBF-98520D30BDB0}"/>
                </a:ext>
              </a:extLst>
            </p:cNvPr>
            <p:cNvGrpSpPr/>
            <p:nvPr/>
          </p:nvGrpSpPr>
          <p:grpSpPr>
            <a:xfrm>
              <a:off x="5475041" y="3403705"/>
              <a:ext cx="298943" cy="313894"/>
              <a:chOff x="3369886" y="4205530"/>
              <a:chExt cx="806925" cy="464112"/>
            </a:xfrm>
          </p:grpSpPr>
          <p:sp>
            <p:nvSpPr>
              <p:cNvPr id="454" name="Rectangle 453">
                <a:extLst>
                  <a:ext uri="{FF2B5EF4-FFF2-40B4-BE49-F238E27FC236}">
                    <a16:creationId xmlns:a16="http://schemas.microsoft.com/office/drawing/2014/main" id="{8BA21B0E-BA4D-47B6-AD47-36456BDA0B4B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5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5CD5354E-53F1-4F3B-B134-02E281C97E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20" name="Group 419">
              <a:extLst>
                <a:ext uri="{FF2B5EF4-FFF2-40B4-BE49-F238E27FC236}">
                  <a16:creationId xmlns:a16="http://schemas.microsoft.com/office/drawing/2014/main" id="{E943A46B-A244-43D4-BD36-06CD43B30E25}"/>
                </a:ext>
              </a:extLst>
            </p:cNvPr>
            <p:cNvGrpSpPr/>
            <p:nvPr/>
          </p:nvGrpSpPr>
          <p:grpSpPr>
            <a:xfrm>
              <a:off x="5475041" y="4252329"/>
              <a:ext cx="298943" cy="313894"/>
              <a:chOff x="3369886" y="4205530"/>
              <a:chExt cx="806925" cy="464112"/>
            </a:xfrm>
          </p:grpSpPr>
          <p:sp>
            <p:nvSpPr>
              <p:cNvPr id="452" name="Rectangle 451">
                <a:extLst>
                  <a:ext uri="{FF2B5EF4-FFF2-40B4-BE49-F238E27FC236}">
                    <a16:creationId xmlns:a16="http://schemas.microsoft.com/office/drawing/2014/main" id="{7B2DE95F-838D-4A6F-8B6D-795E645CF78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3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E25ED1A6-E5DA-447C-8315-8D843C73B9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1" name="Rectangle 420">
              <a:extLst>
                <a:ext uri="{FF2B5EF4-FFF2-40B4-BE49-F238E27FC236}">
                  <a16:creationId xmlns:a16="http://schemas.microsoft.com/office/drawing/2014/main" id="{7BBA9CBF-965B-4C23-BE25-DB9180AD2400}"/>
                </a:ext>
              </a:extLst>
            </p:cNvPr>
            <p:cNvSpPr/>
            <p:nvPr/>
          </p:nvSpPr>
          <p:spPr>
            <a:xfrm>
              <a:off x="5923177" y="4642430"/>
              <a:ext cx="61425" cy="15804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F87F5A02-71DB-405E-976B-BA1E1AC3C155}"/>
                </a:ext>
              </a:extLst>
            </p:cNvPr>
            <p:cNvSpPr/>
            <p:nvPr/>
          </p:nvSpPr>
          <p:spPr>
            <a:xfrm rot="5400000">
              <a:off x="5552963" y="4328692"/>
              <a:ext cx="66854" cy="69433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3" name="Rectangle 422">
              <a:extLst>
                <a:ext uri="{FF2B5EF4-FFF2-40B4-BE49-F238E27FC236}">
                  <a16:creationId xmlns:a16="http://schemas.microsoft.com/office/drawing/2014/main" id="{FDC9944C-B76C-4224-8EA4-14ED1FDBE755}"/>
                </a:ext>
              </a:extLst>
            </p:cNvPr>
            <p:cNvSpPr/>
            <p:nvPr/>
          </p:nvSpPr>
          <p:spPr>
            <a:xfrm>
              <a:off x="5221969" y="2135847"/>
              <a:ext cx="45719" cy="25629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4" name="Rectangle 423">
              <a:extLst>
                <a:ext uri="{FF2B5EF4-FFF2-40B4-BE49-F238E27FC236}">
                  <a16:creationId xmlns:a16="http://schemas.microsoft.com/office/drawing/2014/main" id="{1E45B795-A277-460A-9422-433F501DBD68}"/>
                </a:ext>
              </a:extLst>
            </p:cNvPr>
            <p:cNvSpPr/>
            <p:nvPr/>
          </p:nvSpPr>
          <p:spPr>
            <a:xfrm rot="5400000">
              <a:off x="5217797" y="2333304"/>
              <a:ext cx="53389" cy="1262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5" name="Group 424">
              <a:extLst>
                <a:ext uri="{FF2B5EF4-FFF2-40B4-BE49-F238E27FC236}">
                  <a16:creationId xmlns:a16="http://schemas.microsoft.com/office/drawing/2014/main" id="{728A328D-5E5B-4907-9C76-6E7E57B8DA8D}"/>
                </a:ext>
              </a:extLst>
            </p:cNvPr>
            <p:cNvGrpSpPr/>
            <p:nvPr/>
          </p:nvGrpSpPr>
          <p:grpSpPr>
            <a:xfrm>
              <a:off x="4601847" y="2094210"/>
              <a:ext cx="1262082" cy="106778"/>
              <a:chOff x="4199479" y="1661874"/>
              <a:chExt cx="1117185" cy="91438"/>
            </a:xfrm>
          </p:grpSpPr>
          <p:sp>
            <p:nvSpPr>
              <p:cNvPr id="449" name="Rectangle 448">
                <a:extLst>
                  <a:ext uri="{FF2B5EF4-FFF2-40B4-BE49-F238E27FC236}">
                    <a16:creationId xmlns:a16="http://schemas.microsoft.com/office/drawing/2014/main" id="{E129C73C-1704-4087-AEB5-AB00A31F5079}"/>
                  </a:ext>
                </a:extLst>
              </p:cNvPr>
              <p:cNvSpPr/>
              <p:nvPr/>
            </p:nvSpPr>
            <p:spPr>
              <a:xfrm rot="5400000">
                <a:off x="4735212" y="1126141"/>
                <a:ext cx="45719" cy="111718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0" name="Trapezoid 449">
                <a:extLst>
                  <a:ext uri="{FF2B5EF4-FFF2-40B4-BE49-F238E27FC236}">
                    <a16:creationId xmlns:a16="http://schemas.microsoft.com/office/drawing/2014/main" id="{D4626783-618A-4217-8709-A38071075BE9}"/>
                  </a:ext>
                </a:extLst>
              </p:cNvPr>
              <p:cNvSpPr/>
              <p:nvPr/>
            </p:nvSpPr>
            <p:spPr>
              <a:xfrm flipV="1">
                <a:off x="4199481" y="1707593"/>
                <a:ext cx="95441" cy="45719"/>
              </a:xfrm>
              <a:prstGeom prst="trapezoid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1" name="Trapezoid 450">
                <a:extLst>
                  <a:ext uri="{FF2B5EF4-FFF2-40B4-BE49-F238E27FC236}">
                    <a16:creationId xmlns:a16="http://schemas.microsoft.com/office/drawing/2014/main" id="{ED4AED1D-16E4-45C5-8024-FA4D5B3DB3C1}"/>
                  </a:ext>
                </a:extLst>
              </p:cNvPr>
              <p:cNvSpPr/>
              <p:nvPr/>
            </p:nvSpPr>
            <p:spPr>
              <a:xfrm flipV="1">
                <a:off x="5220251" y="1707593"/>
                <a:ext cx="95441" cy="45719"/>
              </a:xfrm>
              <a:prstGeom prst="trapezoid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26" name="Picture 425">
              <a:extLst>
                <a:ext uri="{FF2B5EF4-FFF2-40B4-BE49-F238E27FC236}">
                  <a16:creationId xmlns:a16="http://schemas.microsoft.com/office/drawing/2014/main" id="{76EABAFC-84F3-40C1-AE9B-BA974A784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680499" y="3927088"/>
              <a:ext cx="278677" cy="227303"/>
            </a:xfrm>
            <a:prstGeom prst="rect">
              <a:avLst/>
            </a:prstGeom>
          </p:spPr>
        </p:pic>
        <p:pic>
          <p:nvPicPr>
            <p:cNvPr id="427" name="Picture 426">
              <a:extLst>
                <a:ext uri="{FF2B5EF4-FFF2-40B4-BE49-F238E27FC236}">
                  <a16:creationId xmlns:a16="http://schemas.microsoft.com/office/drawing/2014/main" id="{ABF8159F-FCA8-4D85-939D-1424CF23A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4534162" y="3932851"/>
              <a:ext cx="278677" cy="227303"/>
            </a:xfrm>
            <a:prstGeom prst="rect">
              <a:avLst/>
            </a:prstGeom>
          </p:spPr>
        </p:pic>
        <p:pic>
          <p:nvPicPr>
            <p:cNvPr id="428" name="Picture 427">
              <a:extLst>
                <a:ext uri="{FF2B5EF4-FFF2-40B4-BE49-F238E27FC236}">
                  <a16:creationId xmlns:a16="http://schemas.microsoft.com/office/drawing/2014/main" id="{8CC6BE9F-1E54-451E-B748-FFF87142F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675683" y="3133166"/>
              <a:ext cx="278677" cy="227303"/>
            </a:xfrm>
            <a:prstGeom prst="rect">
              <a:avLst/>
            </a:prstGeom>
          </p:spPr>
        </p:pic>
        <p:pic>
          <p:nvPicPr>
            <p:cNvPr id="429" name="Picture 428">
              <a:extLst>
                <a:ext uri="{FF2B5EF4-FFF2-40B4-BE49-F238E27FC236}">
                  <a16:creationId xmlns:a16="http://schemas.microsoft.com/office/drawing/2014/main" id="{F2E80985-54A6-4FDC-9CCB-A923FF627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4513121" y="3124048"/>
              <a:ext cx="278677" cy="227303"/>
            </a:xfrm>
            <a:prstGeom prst="rect">
              <a:avLst/>
            </a:prstGeom>
          </p:spPr>
        </p:pic>
        <p:pic>
          <p:nvPicPr>
            <p:cNvPr id="430" name="Picture 429">
              <a:extLst>
                <a:ext uri="{FF2B5EF4-FFF2-40B4-BE49-F238E27FC236}">
                  <a16:creationId xmlns:a16="http://schemas.microsoft.com/office/drawing/2014/main" id="{C400C74E-C109-468D-A6D6-60B75BBC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476189" y="2222765"/>
              <a:ext cx="278677" cy="227303"/>
            </a:xfrm>
            <a:prstGeom prst="rect">
              <a:avLst/>
            </a:prstGeom>
          </p:spPr>
        </p:pic>
        <p:pic>
          <p:nvPicPr>
            <p:cNvPr id="431" name="Picture 430">
              <a:extLst>
                <a:ext uri="{FF2B5EF4-FFF2-40B4-BE49-F238E27FC236}">
                  <a16:creationId xmlns:a16="http://schemas.microsoft.com/office/drawing/2014/main" id="{5B0AC541-7F17-49CC-805C-E57C5EE0D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4634429" y="2230888"/>
              <a:ext cx="278677" cy="227303"/>
            </a:xfrm>
            <a:prstGeom prst="rect">
              <a:avLst/>
            </a:prstGeom>
          </p:spPr>
        </p:pic>
        <p:grpSp>
          <p:nvGrpSpPr>
            <p:cNvPr id="432" name="Group 431">
              <a:extLst>
                <a:ext uri="{FF2B5EF4-FFF2-40B4-BE49-F238E27FC236}">
                  <a16:creationId xmlns:a16="http://schemas.microsoft.com/office/drawing/2014/main" id="{BB00C60B-222D-4A1D-9C99-F3B4DF234903}"/>
                </a:ext>
              </a:extLst>
            </p:cNvPr>
            <p:cNvGrpSpPr/>
            <p:nvPr/>
          </p:nvGrpSpPr>
          <p:grpSpPr>
            <a:xfrm>
              <a:off x="5196902" y="2154470"/>
              <a:ext cx="131861" cy="268066"/>
              <a:chOff x="4928242" y="2345087"/>
              <a:chExt cx="116722" cy="229555"/>
            </a:xfrm>
          </p:grpSpPr>
          <p:sp>
            <p:nvSpPr>
              <p:cNvPr id="444" name="Rectangle 443">
                <a:extLst>
                  <a:ext uri="{FF2B5EF4-FFF2-40B4-BE49-F238E27FC236}">
                    <a16:creationId xmlns:a16="http://schemas.microsoft.com/office/drawing/2014/main" id="{5A389831-304B-4FFA-BFC9-6DA7C99A141C}"/>
                  </a:ext>
                </a:extLst>
              </p:cNvPr>
              <p:cNvSpPr/>
              <p:nvPr/>
            </p:nvSpPr>
            <p:spPr>
              <a:xfrm>
                <a:off x="4928242" y="2345087"/>
                <a:ext cx="116722" cy="22955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445" name="Straight Connector 444">
                <a:extLst>
                  <a:ext uri="{FF2B5EF4-FFF2-40B4-BE49-F238E27FC236}">
                    <a16:creationId xmlns:a16="http://schemas.microsoft.com/office/drawing/2014/main" id="{F7379BC8-6AA4-48A2-B35C-56306EDFD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38078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6" name="Straight Connector 445">
                <a:extLst>
                  <a:ext uri="{FF2B5EF4-FFF2-40B4-BE49-F238E27FC236}">
                    <a16:creationId xmlns:a16="http://schemas.microsoft.com/office/drawing/2014/main" id="{A72BB123-5A41-4ADD-90D3-B889B931C7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41507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7" name="Straight Connector 446">
                <a:extLst>
                  <a:ext uri="{FF2B5EF4-FFF2-40B4-BE49-F238E27FC236}">
                    <a16:creationId xmlns:a16="http://schemas.microsoft.com/office/drawing/2014/main" id="{E3B8B2B1-28E2-4D00-9F9D-47E1A5D02E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44851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8" name="Rectangle 447">
                <a:extLst>
                  <a:ext uri="{FF2B5EF4-FFF2-40B4-BE49-F238E27FC236}">
                    <a16:creationId xmlns:a16="http://schemas.microsoft.com/office/drawing/2014/main" id="{1981E8B2-FBDE-472E-B93E-A01DAE6E6714}"/>
                  </a:ext>
                </a:extLst>
              </p:cNvPr>
              <p:cNvSpPr/>
              <p:nvPr/>
            </p:nvSpPr>
            <p:spPr>
              <a:xfrm>
                <a:off x="4948664" y="2476743"/>
                <a:ext cx="72051" cy="80125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3" name="Trapezoid 432">
              <a:extLst>
                <a:ext uri="{FF2B5EF4-FFF2-40B4-BE49-F238E27FC236}">
                  <a16:creationId xmlns:a16="http://schemas.microsoft.com/office/drawing/2014/main" id="{1F8657DC-D36D-458A-9306-1F5EF1B5E0A7}"/>
                </a:ext>
              </a:extLst>
            </p:cNvPr>
            <p:cNvSpPr/>
            <p:nvPr/>
          </p:nvSpPr>
          <p:spPr>
            <a:xfrm flipV="1">
              <a:off x="5431537" y="2147599"/>
              <a:ext cx="107820" cy="5338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4" name="Trapezoid 433">
              <a:extLst>
                <a:ext uri="{FF2B5EF4-FFF2-40B4-BE49-F238E27FC236}">
                  <a16:creationId xmlns:a16="http://schemas.microsoft.com/office/drawing/2014/main" id="{55AECCF1-1E25-4F01-B306-798AC39D4531}"/>
                </a:ext>
              </a:extLst>
            </p:cNvPr>
            <p:cNvSpPr/>
            <p:nvPr/>
          </p:nvSpPr>
          <p:spPr>
            <a:xfrm flipV="1">
              <a:off x="4927589" y="2141942"/>
              <a:ext cx="107820" cy="5338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35" name="Picture 434">
              <a:extLst>
                <a:ext uri="{FF2B5EF4-FFF2-40B4-BE49-F238E27FC236}">
                  <a16:creationId xmlns:a16="http://schemas.microsoft.com/office/drawing/2014/main" id="{F0B946E5-20CD-4CE5-88FE-4DB8688A7A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141837" y="3821363"/>
              <a:ext cx="230174" cy="99159"/>
            </a:xfrm>
            <a:prstGeom prst="rect">
              <a:avLst/>
            </a:prstGeom>
          </p:spPr>
        </p:pic>
        <p:pic>
          <p:nvPicPr>
            <p:cNvPr id="436" name="Picture 435">
              <a:extLst>
                <a:ext uri="{FF2B5EF4-FFF2-40B4-BE49-F238E27FC236}">
                  <a16:creationId xmlns:a16="http://schemas.microsoft.com/office/drawing/2014/main" id="{F151BBA9-A160-494F-A6E8-3683D47D14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4560848" y="3821798"/>
              <a:ext cx="230174" cy="99159"/>
            </a:xfrm>
            <a:prstGeom prst="rect">
              <a:avLst/>
            </a:prstGeom>
          </p:spPr>
        </p:pic>
        <p:pic>
          <p:nvPicPr>
            <p:cNvPr id="437" name="Picture 436">
              <a:extLst>
                <a:ext uri="{FF2B5EF4-FFF2-40B4-BE49-F238E27FC236}">
                  <a16:creationId xmlns:a16="http://schemas.microsoft.com/office/drawing/2014/main" id="{29DDD961-4FEC-48C2-9C68-683B5247A9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719041" y="3821798"/>
              <a:ext cx="230174" cy="99159"/>
            </a:xfrm>
            <a:prstGeom prst="rect">
              <a:avLst/>
            </a:prstGeom>
          </p:spPr>
        </p:pic>
        <p:pic>
          <p:nvPicPr>
            <p:cNvPr id="438" name="Picture 437">
              <a:extLst>
                <a:ext uri="{FF2B5EF4-FFF2-40B4-BE49-F238E27FC236}">
                  <a16:creationId xmlns:a16="http://schemas.microsoft.com/office/drawing/2014/main" id="{D71A9F45-4907-42A1-B8A4-9AF972890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110348" y="3935742"/>
              <a:ext cx="278677" cy="227303"/>
            </a:xfrm>
            <a:prstGeom prst="rect">
              <a:avLst/>
            </a:prstGeom>
          </p:spPr>
        </p:pic>
        <p:pic>
          <p:nvPicPr>
            <p:cNvPr id="439" name="Picture 438">
              <a:extLst>
                <a:ext uri="{FF2B5EF4-FFF2-40B4-BE49-F238E27FC236}">
                  <a16:creationId xmlns:a16="http://schemas.microsoft.com/office/drawing/2014/main" id="{6BA2AE5A-7FE4-415D-BA45-62600EBFD5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140673" y="2990605"/>
              <a:ext cx="230174" cy="99159"/>
            </a:xfrm>
            <a:prstGeom prst="rect">
              <a:avLst/>
            </a:prstGeom>
          </p:spPr>
        </p:pic>
        <p:pic>
          <p:nvPicPr>
            <p:cNvPr id="440" name="Picture 439">
              <a:extLst>
                <a:ext uri="{FF2B5EF4-FFF2-40B4-BE49-F238E27FC236}">
                  <a16:creationId xmlns:a16="http://schemas.microsoft.com/office/drawing/2014/main" id="{A96C9CF4-0EB0-4F3E-9D56-7A5716950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4545189" y="2991040"/>
              <a:ext cx="230174" cy="99159"/>
            </a:xfrm>
            <a:prstGeom prst="rect">
              <a:avLst/>
            </a:prstGeom>
          </p:spPr>
        </p:pic>
        <p:pic>
          <p:nvPicPr>
            <p:cNvPr id="441" name="Picture 440">
              <a:extLst>
                <a:ext uri="{FF2B5EF4-FFF2-40B4-BE49-F238E27FC236}">
                  <a16:creationId xmlns:a16="http://schemas.microsoft.com/office/drawing/2014/main" id="{E8AC57A6-A2BA-4B48-8FCC-21C43EF07A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703382" y="2991040"/>
              <a:ext cx="230174" cy="99159"/>
            </a:xfrm>
            <a:prstGeom prst="rect">
              <a:avLst/>
            </a:prstGeom>
          </p:spPr>
        </p:pic>
        <p:pic>
          <p:nvPicPr>
            <p:cNvPr id="442" name="Picture 441">
              <a:extLst>
                <a:ext uri="{FF2B5EF4-FFF2-40B4-BE49-F238E27FC236}">
                  <a16:creationId xmlns:a16="http://schemas.microsoft.com/office/drawing/2014/main" id="{DB045C47-3281-44BC-B2D5-861689B5C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117585" y="3129855"/>
              <a:ext cx="278677" cy="227303"/>
            </a:xfrm>
            <a:prstGeom prst="rect">
              <a:avLst/>
            </a:prstGeom>
          </p:spPr>
        </p:pic>
        <p:sp>
          <p:nvSpPr>
            <p:cNvPr id="443" name="Rectangle 442">
              <a:extLst>
                <a:ext uri="{FF2B5EF4-FFF2-40B4-BE49-F238E27FC236}">
                  <a16:creationId xmlns:a16="http://schemas.microsoft.com/office/drawing/2014/main" id="{69373480-F966-491D-BDAB-4E501E4B5FCF}"/>
                </a:ext>
              </a:extLst>
            </p:cNvPr>
            <p:cNvSpPr/>
            <p:nvPr/>
          </p:nvSpPr>
          <p:spPr>
            <a:xfrm rot="5400000">
              <a:off x="5215592" y="3169161"/>
              <a:ext cx="53389" cy="1262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34" name="Picture 533">
            <a:extLst>
              <a:ext uri="{FF2B5EF4-FFF2-40B4-BE49-F238E27FC236}">
                <a16:creationId xmlns:a16="http://schemas.microsoft.com/office/drawing/2014/main" id="{AE4D0D9A-13B2-42A0-BB64-A9931B5C9D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1830994" y="4880647"/>
            <a:ext cx="428542" cy="710548"/>
          </a:xfrm>
          <a:prstGeom prst="rect">
            <a:avLst/>
          </a:prstGeom>
        </p:spPr>
      </p:pic>
      <p:sp>
        <p:nvSpPr>
          <p:cNvPr id="535" name="Rectangle 534">
            <a:extLst>
              <a:ext uri="{FF2B5EF4-FFF2-40B4-BE49-F238E27FC236}">
                <a16:creationId xmlns:a16="http://schemas.microsoft.com/office/drawing/2014/main" id="{F854C961-128E-42FD-85FD-9CDC9BA61630}"/>
              </a:ext>
            </a:extLst>
          </p:cNvPr>
          <p:cNvSpPr/>
          <p:nvPr/>
        </p:nvSpPr>
        <p:spPr>
          <a:xfrm>
            <a:off x="2120853" y="5567985"/>
            <a:ext cx="2578759" cy="6732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65752588-4277-4918-81E4-45ADB836734F}"/>
              </a:ext>
            </a:extLst>
          </p:cNvPr>
          <p:cNvSpPr/>
          <p:nvPr/>
        </p:nvSpPr>
        <p:spPr>
          <a:xfrm>
            <a:off x="2115788" y="5473607"/>
            <a:ext cx="45719" cy="16257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04004DED-1A90-4AEB-A172-2DD702EC33B1}"/>
              </a:ext>
            </a:extLst>
          </p:cNvPr>
          <p:cNvSpPr/>
          <p:nvPr/>
        </p:nvSpPr>
        <p:spPr>
          <a:xfrm>
            <a:off x="2029078" y="5471825"/>
            <a:ext cx="45719" cy="56107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7AA1FAE6-8696-429F-8619-31246AD612B6}"/>
              </a:ext>
            </a:extLst>
          </p:cNvPr>
          <p:cNvSpPr/>
          <p:nvPr/>
        </p:nvSpPr>
        <p:spPr>
          <a:xfrm>
            <a:off x="2003079" y="5722378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4968B71B-8222-473C-BC86-2D3AC3854FD5}"/>
              </a:ext>
            </a:extLst>
          </p:cNvPr>
          <p:cNvSpPr/>
          <p:nvPr/>
        </p:nvSpPr>
        <p:spPr>
          <a:xfrm>
            <a:off x="2004820" y="5853561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A428E9EE-07BB-4BAB-B605-85288D925CB1}"/>
              </a:ext>
            </a:extLst>
          </p:cNvPr>
          <p:cNvSpPr/>
          <p:nvPr/>
        </p:nvSpPr>
        <p:spPr>
          <a:xfrm>
            <a:off x="2003079" y="5980102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E4B9618-07CA-4B06-A877-471B752266E0}"/>
              </a:ext>
            </a:extLst>
          </p:cNvPr>
          <p:cNvSpPr/>
          <p:nvPr/>
        </p:nvSpPr>
        <p:spPr>
          <a:xfrm>
            <a:off x="2101341" y="5738139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2" name="Group 541">
            <a:extLst>
              <a:ext uri="{FF2B5EF4-FFF2-40B4-BE49-F238E27FC236}">
                <a16:creationId xmlns:a16="http://schemas.microsoft.com/office/drawing/2014/main" id="{659D080F-CDD8-4C35-AD92-C950A6F05A0C}"/>
              </a:ext>
            </a:extLst>
          </p:cNvPr>
          <p:cNvGrpSpPr/>
          <p:nvPr/>
        </p:nvGrpSpPr>
        <p:grpSpPr>
          <a:xfrm>
            <a:off x="4507268" y="4851588"/>
            <a:ext cx="333889" cy="84979"/>
            <a:chOff x="4239439" y="4812761"/>
            <a:chExt cx="477424" cy="122002"/>
          </a:xfrm>
        </p:grpSpPr>
        <p:grpSp>
          <p:nvGrpSpPr>
            <p:cNvPr id="543" name="Group 542">
              <a:extLst>
                <a:ext uri="{FF2B5EF4-FFF2-40B4-BE49-F238E27FC236}">
                  <a16:creationId xmlns:a16="http://schemas.microsoft.com/office/drawing/2014/main" id="{3E3FD022-5CA2-4E2B-8894-0DA15482C93D}"/>
                </a:ext>
              </a:extLst>
            </p:cNvPr>
            <p:cNvGrpSpPr/>
            <p:nvPr/>
          </p:nvGrpSpPr>
          <p:grpSpPr>
            <a:xfrm>
              <a:off x="4239439" y="4856971"/>
              <a:ext cx="477424" cy="77792"/>
              <a:chOff x="5251765" y="4690407"/>
              <a:chExt cx="477424" cy="77792"/>
            </a:xfrm>
          </p:grpSpPr>
          <p:sp>
            <p:nvSpPr>
              <p:cNvPr id="545" name="Rectangle 544">
                <a:extLst>
                  <a:ext uri="{FF2B5EF4-FFF2-40B4-BE49-F238E27FC236}">
                    <a16:creationId xmlns:a16="http://schemas.microsoft.com/office/drawing/2014/main" id="{F0AAB791-3FD7-4872-8A9B-BDD672162D06}"/>
                  </a:ext>
                </a:extLst>
              </p:cNvPr>
              <p:cNvSpPr/>
              <p:nvPr/>
            </p:nvSpPr>
            <p:spPr>
              <a:xfrm>
                <a:off x="5251765" y="4690407"/>
                <a:ext cx="477424" cy="7779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6" name="Rectangle 545">
                <a:extLst>
                  <a:ext uri="{FF2B5EF4-FFF2-40B4-BE49-F238E27FC236}">
                    <a16:creationId xmlns:a16="http://schemas.microsoft.com/office/drawing/2014/main" id="{CB46362F-1522-4D7C-8CC4-9721A3799A38}"/>
                  </a:ext>
                </a:extLst>
              </p:cNvPr>
              <p:cNvSpPr/>
              <p:nvPr/>
            </p:nvSpPr>
            <p:spPr>
              <a:xfrm>
                <a:off x="5621655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7" name="Rectangle 546">
                <a:extLst>
                  <a:ext uri="{FF2B5EF4-FFF2-40B4-BE49-F238E27FC236}">
                    <a16:creationId xmlns:a16="http://schemas.microsoft.com/office/drawing/2014/main" id="{70976C8F-F385-4895-8B31-E50F6151E342}"/>
                  </a:ext>
                </a:extLst>
              </p:cNvPr>
              <p:cNvSpPr/>
              <p:nvPr/>
            </p:nvSpPr>
            <p:spPr>
              <a:xfrm>
                <a:off x="5548825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8" name="Rectangle 547">
                <a:extLst>
                  <a:ext uri="{FF2B5EF4-FFF2-40B4-BE49-F238E27FC236}">
                    <a16:creationId xmlns:a16="http://schemas.microsoft.com/office/drawing/2014/main" id="{C0DFC80E-6DE2-4F13-901B-5907B3906D1B}"/>
                  </a:ext>
                </a:extLst>
              </p:cNvPr>
              <p:cNvSpPr/>
              <p:nvPr/>
            </p:nvSpPr>
            <p:spPr>
              <a:xfrm>
                <a:off x="5481121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A148D99C-F401-433B-9C80-0623BC4B8B08}"/>
                  </a:ext>
                </a:extLst>
              </p:cNvPr>
              <p:cNvSpPr/>
              <p:nvPr/>
            </p:nvSpPr>
            <p:spPr>
              <a:xfrm>
                <a:off x="5315121" y="4707998"/>
                <a:ext cx="45719" cy="4571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4" name="Trapezoid 543">
              <a:extLst>
                <a:ext uri="{FF2B5EF4-FFF2-40B4-BE49-F238E27FC236}">
                  <a16:creationId xmlns:a16="http://schemas.microsoft.com/office/drawing/2014/main" id="{BA3ADB45-9958-4C21-B8EF-81F687F7972A}"/>
                </a:ext>
              </a:extLst>
            </p:cNvPr>
            <p:cNvSpPr/>
            <p:nvPr/>
          </p:nvSpPr>
          <p:spPr>
            <a:xfrm>
              <a:off x="4251207" y="4812761"/>
              <a:ext cx="452399" cy="51270"/>
            </a:xfrm>
            <a:prstGeom prst="trapezoid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0" name="Rectangle 549">
            <a:extLst>
              <a:ext uri="{FF2B5EF4-FFF2-40B4-BE49-F238E27FC236}">
                <a16:creationId xmlns:a16="http://schemas.microsoft.com/office/drawing/2014/main" id="{95D1E651-5FA2-4469-A5F8-913F33DFA547}"/>
              </a:ext>
            </a:extLst>
          </p:cNvPr>
          <p:cNvSpPr/>
          <p:nvPr/>
        </p:nvSpPr>
        <p:spPr>
          <a:xfrm>
            <a:off x="4644762" y="4939973"/>
            <a:ext cx="54850" cy="6953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23DE2ABF-0538-4588-8615-D24E0557CDE9}"/>
              </a:ext>
            </a:extLst>
          </p:cNvPr>
          <p:cNvSpPr txBox="1"/>
          <p:nvPr/>
        </p:nvSpPr>
        <p:spPr>
          <a:xfrm>
            <a:off x="4000717" y="5771082"/>
            <a:ext cx="927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</a:t>
            </a: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B81179B2-DA86-4773-A854-5E7404F6BA70}"/>
              </a:ext>
            </a:extLst>
          </p:cNvPr>
          <p:cNvSpPr/>
          <p:nvPr/>
        </p:nvSpPr>
        <p:spPr>
          <a:xfrm>
            <a:off x="2097622" y="5871501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00C3DFA7-7EBA-49C9-8CFA-86E11D5F6337}"/>
              </a:ext>
            </a:extLst>
          </p:cNvPr>
          <p:cNvSpPr/>
          <p:nvPr/>
        </p:nvSpPr>
        <p:spPr>
          <a:xfrm>
            <a:off x="2094297" y="6000225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C513014B-D8C3-4649-8500-AB813555BFB5}"/>
              </a:ext>
            </a:extLst>
          </p:cNvPr>
          <p:cNvSpPr txBox="1"/>
          <p:nvPr/>
        </p:nvSpPr>
        <p:spPr>
          <a:xfrm>
            <a:off x="1536895" y="4021581"/>
            <a:ext cx="1016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5G </a:t>
            </a:r>
          </a:p>
          <a:p>
            <a:pPr algn="ctr"/>
            <a:r>
              <a:rPr lang="en-US" sz="14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C-RAN</a:t>
            </a: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0B55AB7A-7B7E-449E-ABB5-E0E6EE412E9D}"/>
              </a:ext>
            </a:extLst>
          </p:cNvPr>
          <p:cNvSpPr txBox="1"/>
          <p:nvPr/>
        </p:nvSpPr>
        <p:spPr>
          <a:xfrm>
            <a:off x="1534872" y="2880624"/>
            <a:ext cx="1454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spectrum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100DB37-A8E9-49A4-8B46-FA3B2AF0F3C6}"/>
              </a:ext>
            </a:extLst>
          </p:cNvPr>
          <p:cNvSpPr/>
          <p:nvPr/>
        </p:nvSpPr>
        <p:spPr>
          <a:xfrm>
            <a:off x="3073715" y="2068330"/>
            <a:ext cx="1629449" cy="2490265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3F1A020A-8410-4EE4-9765-42A5C0C03C30}"/>
              </a:ext>
            </a:extLst>
          </p:cNvPr>
          <p:cNvSpPr/>
          <p:nvPr/>
        </p:nvSpPr>
        <p:spPr>
          <a:xfrm flipH="1">
            <a:off x="2366484" y="2119787"/>
            <a:ext cx="2105859" cy="1361281"/>
          </a:xfrm>
          <a:prstGeom prst="arc">
            <a:avLst>
              <a:gd name="adj1" fmla="val 17608734"/>
              <a:gd name="adj2" fmla="val 0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8" name="Rectangle: Rounded Corners 557">
            <a:extLst>
              <a:ext uri="{FF2B5EF4-FFF2-40B4-BE49-F238E27FC236}">
                <a16:creationId xmlns:a16="http://schemas.microsoft.com/office/drawing/2014/main" id="{F7257D7B-AD53-4C93-A65B-3671390622B8}"/>
              </a:ext>
            </a:extLst>
          </p:cNvPr>
          <p:cNvSpPr/>
          <p:nvPr/>
        </p:nvSpPr>
        <p:spPr>
          <a:xfrm>
            <a:off x="2032619" y="5430253"/>
            <a:ext cx="3027081" cy="285259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9" name="TextBox 558">
            <a:extLst>
              <a:ext uri="{FF2B5EF4-FFF2-40B4-BE49-F238E27FC236}">
                <a16:creationId xmlns:a16="http://schemas.microsoft.com/office/drawing/2014/main" id="{CEDD2B74-B0F2-4CD8-A17A-3AEE589B8764}"/>
              </a:ext>
            </a:extLst>
          </p:cNvPr>
          <p:cNvSpPr txBox="1"/>
          <p:nvPr/>
        </p:nvSpPr>
        <p:spPr>
          <a:xfrm>
            <a:off x="5166856" y="5786011"/>
            <a:ext cx="1078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Fiber fronthaul</a:t>
            </a:r>
          </a:p>
        </p:txBody>
      </p:sp>
      <p:sp>
        <p:nvSpPr>
          <p:cNvPr id="560" name="Arc 559">
            <a:extLst>
              <a:ext uri="{FF2B5EF4-FFF2-40B4-BE49-F238E27FC236}">
                <a16:creationId xmlns:a16="http://schemas.microsoft.com/office/drawing/2014/main" id="{C79CC8B5-BDBE-466A-84CB-119075D05783}"/>
              </a:ext>
            </a:extLst>
          </p:cNvPr>
          <p:cNvSpPr/>
          <p:nvPr/>
        </p:nvSpPr>
        <p:spPr>
          <a:xfrm>
            <a:off x="4413763" y="5490209"/>
            <a:ext cx="1318202" cy="747919"/>
          </a:xfrm>
          <a:prstGeom prst="arc">
            <a:avLst>
              <a:gd name="adj1" fmla="val 15981518"/>
              <a:gd name="adj2" fmla="val 20540376"/>
            </a:avLst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1" name="TextBox 560">
            <a:extLst>
              <a:ext uri="{FF2B5EF4-FFF2-40B4-BE49-F238E27FC236}">
                <a16:creationId xmlns:a16="http://schemas.microsoft.com/office/drawing/2014/main" id="{F9CCD30D-845D-4538-9754-D078954F2FA1}"/>
              </a:ext>
            </a:extLst>
          </p:cNvPr>
          <p:cNvSpPr txBox="1"/>
          <p:nvPr/>
        </p:nvSpPr>
        <p:spPr>
          <a:xfrm>
            <a:off x="6506148" y="1968656"/>
            <a:ext cx="5353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Tools in CST’s Regulatory chest: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7F89639-03A2-42F1-A377-BB30D79C4237}"/>
              </a:ext>
            </a:extLst>
          </p:cNvPr>
          <p:cNvSpPr/>
          <p:nvPr/>
        </p:nvSpPr>
        <p:spPr>
          <a:xfrm>
            <a:off x="6669742" y="2800428"/>
            <a:ext cx="505610" cy="5029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" name="TextBox 562">
            <a:extLst>
              <a:ext uri="{FF2B5EF4-FFF2-40B4-BE49-F238E27FC236}">
                <a16:creationId xmlns:a16="http://schemas.microsoft.com/office/drawing/2014/main" id="{B9F4B700-4169-4F93-9846-C72FEC5CD43D}"/>
              </a:ext>
            </a:extLst>
          </p:cNvPr>
          <p:cNvSpPr txBox="1"/>
          <p:nvPr/>
        </p:nvSpPr>
        <p:spPr>
          <a:xfrm>
            <a:off x="6669742" y="2919079"/>
            <a:ext cx="221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Indoor Spectrum</a:t>
            </a:r>
          </a:p>
        </p:txBody>
      </p:sp>
      <p:sp>
        <p:nvSpPr>
          <p:cNvPr id="564" name="Oval 563">
            <a:extLst>
              <a:ext uri="{FF2B5EF4-FFF2-40B4-BE49-F238E27FC236}">
                <a16:creationId xmlns:a16="http://schemas.microsoft.com/office/drawing/2014/main" id="{51C1298B-000D-4249-880C-F0EE11B19DC1}"/>
              </a:ext>
            </a:extLst>
          </p:cNvPr>
          <p:cNvSpPr/>
          <p:nvPr/>
        </p:nvSpPr>
        <p:spPr>
          <a:xfrm>
            <a:off x="6669742" y="4348271"/>
            <a:ext cx="505610" cy="5029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FE6BCBE3-9930-4878-8646-524C98F4FE2F}"/>
              </a:ext>
            </a:extLst>
          </p:cNvPr>
          <p:cNvSpPr txBox="1"/>
          <p:nvPr/>
        </p:nvSpPr>
        <p:spPr>
          <a:xfrm>
            <a:off x="6669741" y="4476781"/>
            <a:ext cx="1742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Open Access</a:t>
            </a:r>
          </a:p>
        </p:txBody>
      </p:sp>
      <p:sp>
        <p:nvSpPr>
          <p:cNvPr id="566" name="TextBox 565">
            <a:extLst>
              <a:ext uri="{FF2B5EF4-FFF2-40B4-BE49-F238E27FC236}">
                <a16:creationId xmlns:a16="http://schemas.microsoft.com/office/drawing/2014/main" id="{86E6CB7D-8F2A-4248-B70C-103DC67999EC}"/>
              </a:ext>
            </a:extLst>
          </p:cNvPr>
          <p:cNvSpPr txBox="1"/>
          <p:nvPr/>
        </p:nvSpPr>
        <p:spPr>
          <a:xfrm>
            <a:off x="6669741" y="3405704"/>
            <a:ext cx="47871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core of the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Delivers most of the saving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 – 4.1 GHz is a candidate (for PoC)</a:t>
            </a:r>
          </a:p>
        </p:txBody>
      </p:sp>
      <p:sp>
        <p:nvSpPr>
          <p:cNvPr id="567" name="TextBox 566">
            <a:extLst>
              <a:ext uri="{FF2B5EF4-FFF2-40B4-BE49-F238E27FC236}">
                <a16:creationId xmlns:a16="http://schemas.microsoft.com/office/drawing/2014/main" id="{55A3C4BA-D0F3-4F77-A4BD-95526DAE35D8}"/>
              </a:ext>
            </a:extLst>
          </p:cNvPr>
          <p:cNvSpPr txBox="1"/>
          <p:nvPr/>
        </p:nvSpPr>
        <p:spPr>
          <a:xfrm>
            <a:off x="6678805" y="5079501"/>
            <a:ext cx="4787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Agreement streamlining access to fiber infra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Enables NH to access fiber for fronthauling</a:t>
            </a:r>
          </a:p>
        </p:txBody>
      </p:sp>
    </p:spTree>
    <p:extLst>
      <p:ext uri="{BB962C8B-B14F-4D97-AF65-F5344CB8AC3E}">
        <p14:creationId xmlns:p14="http://schemas.microsoft.com/office/powerpoint/2010/main" val="1056777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Rectangle 351">
            <a:extLst>
              <a:ext uri="{FF2B5EF4-FFF2-40B4-BE49-F238E27FC236}">
                <a16:creationId xmlns:a16="http://schemas.microsoft.com/office/drawing/2014/main" id="{BAA719E9-FD83-4485-973B-63269A7CD5E6}"/>
              </a:ext>
            </a:extLst>
          </p:cNvPr>
          <p:cNvSpPr/>
          <p:nvPr/>
        </p:nvSpPr>
        <p:spPr>
          <a:xfrm>
            <a:off x="1671971" y="4749464"/>
            <a:ext cx="789446" cy="7373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3" name="Straight Connector 352">
            <a:extLst>
              <a:ext uri="{FF2B5EF4-FFF2-40B4-BE49-F238E27FC236}">
                <a16:creationId xmlns:a16="http://schemas.microsoft.com/office/drawing/2014/main" id="{7758DDBD-FC2C-4FB7-9784-CEBD14F3C730}"/>
              </a:ext>
            </a:extLst>
          </p:cNvPr>
          <p:cNvCxnSpPr>
            <a:cxnSpLocks/>
          </p:cNvCxnSpPr>
          <p:nvPr/>
        </p:nvCxnSpPr>
        <p:spPr>
          <a:xfrm flipV="1">
            <a:off x="1624310" y="4710345"/>
            <a:ext cx="895148" cy="4174"/>
          </a:xfrm>
          <a:prstGeom prst="line">
            <a:avLst/>
          </a:prstGeom>
          <a:noFill/>
          <a:ln w="76200" cap="flat" cmpd="sng" algn="ctr">
            <a:solidFill>
              <a:srgbClr val="C7C7C9"/>
            </a:solidFill>
            <a:prstDash val="solid"/>
            <a:miter lim="800000"/>
          </a:ln>
          <a:effectLst/>
        </p:spPr>
      </p:cxnSp>
      <p:cxnSp>
        <p:nvCxnSpPr>
          <p:cNvPr id="354" name="Straight Connector 353">
            <a:extLst>
              <a:ext uri="{FF2B5EF4-FFF2-40B4-BE49-F238E27FC236}">
                <a16:creationId xmlns:a16="http://schemas.microsoft.com/office/drawing/2014/main" id="{ECE96D2B-7A21-4A37-B5D0-DF176644BBE1}"/>
              </a:ext>
            </a:extLst>
          </p:cNvPr>
          <p:cNvCxnSpPr/>
          <p:nvPr/>
        </p:nvCxnSpPr>
        <p:spPr>
          <a:xfrm>
            <a:off x="2466486" y="4749464"/>
            <a:ext cx="0" cy="7250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5AD6693-F2E8-409E-804F-7824BC7CA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96597"/>
            <a:ext cx="11878057" cy="841248"/>
          </a:xfrm>
        </p:spPr>
        <p:txBody>
          <a:bodyPr/>
          <a:lstStyle/>
          <a:p>
            <a:r>
              <a:rPr lang="en-US" dirty="0"/>
              <a:t>Now, Let’s Try It in a Building Fitting the Criteria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007912D-8456-4363-A60B-7BBD270BC22D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AD0106-834C-4279-A431-EC83F609F252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0155B4-9ACE-49C5-9F08-D581260708A6}"/>
              </a:ext>
            </a:extLst>
          </p:cNvPr>
          <p:cNvSpPr/>
          <p:nvPr/>
        </p:nvSpPr>
        <p:spPr>
          <a:xfrm>
            <a:off x="228600" y="1739590"/>
            <a:ext cx="11630722" cy="476538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F16D06-AF4A-4FD1-AAA7-65108CFE4886}"/>
              </a:ext>
            </a:extLst>
          </p:cNvPr>
          <p:cNvSpPr txBox="1"/>
          <p:nvPr/>
        </p:nvSpPr>
        <p:spPr>
          <a:xfrm>
            <a:off x="441672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33ACA-D6C1-42C0-9EBC-F1FA8208D216}"/>
              </a:ext>
            </a:extLst>
          </p:cNvPr>
          <p:cNvSpPr txBox="1"/>
          <p:nvPr/>
        </p:nvSpPr>
        <p:spPr>
          <a:xfrm>
            <a:off x="2465450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397FD3D-DCC1-48CD-BA00-3D52AC32E418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BE0722-3784-4C38-AD32-47ED51B45E41}"/>
              </a:ext>
            </a:extLst>
          </p:cNvPr>
          <p:cNvSpPr/>
          <p:nvPr/>
        </p:nvSpPr>
        <p:spPr>
          <a:xfrm>
            <a:off x="1536895" y="5518076"/>
            <a:ext cx="3443599" cy="613039"/>
          </a:xfrm>
          <a:prstGeom prst="rect">
            <a:avLst/>
          </a:prstGeom>
          <a:pattFill prst="wdUpDiag">
            <a:fgClr>
              <a:srgbClr val="DBDBDD"/>
            </a:fgClr>
            <a:bgClr>
              <a:srgbClr val="F7F7F7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B8EB2F-5784-42DF-94A7-BF6351FD926F}"/>
              </a:ext>
            </a:extLst>
          </p:cNvPr>
          <p:cNvCxnSpPr>
            <a:cxnSpLocks/>
          </p:cNvCxnSpPr>
          <p:nvPr/>
        </p:nvCxnSpPr>
        <p:spPr>
          <a:xfrm>
            <a:off x="1536895" y="5497530"/>
            <a:ext cx="3443599" cy="0"/>
          </a:xfrm>
          <a:prstGeom prst="line">
            <a:avLst/>
          </a:prstGeom>
          <a:noFill/>
          <a:ln w="57150" cap="flat" cmpd="sng" algn="ctr">
            <a:solidFill>
              <a:srgbClr val="908E78"/>
            </a:solidFill>
            <a:prstDash val="solid"/>
            <a:miter lim="800000"/>
          </a:ln>
          <a:effectLst/>
        </p:spPr>
      </p:cxn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1B821D56-2F7B-46A8-8763-9CE832646116}"/>
              </a:ext>
            </a:extLst>
          </p:cNvPr>
          <p:cNvGrpSpPr/>
          <p:nvPr/>
        </p:nvGrpSpPr>
        <p:grpSpPr>
          <a:xfrm>
            <a:off x="2979160" y="2039281"/>
            <a:ext cx="1899707" cy="3438162"/>
            <a:chOff x="4257576" y="1988569"/>
            <a:chExt cx="1899707" cy="343816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4544EEC-96EC-4FBD-9C8C-123D7AD46039}"/>
                </a:ext>
              </a:extLst>
            </p:cNvPr>
            <p:cNvSpPr/>
            <p:nvPr/>
          </p:nvSpPr>
          <p:spPr>
            <a:xfrm>
              <a:off x="4304073" y="2011933"/>
              <a:ext cx="1829299" cy="3414798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6D0CCE5-F412-44F3-93B0-800C6F3DD42C}"/>
                </a:ext>
              </a:extLst>
            </p:cNvPr>
            <p:cNvCxnSpPr>
              <a:cxnSpLocks/>
            </p:cNvCxnSpPr>
            <p:nvPr/>
          </p:nvCxnSpPr>
          <p:spPr>
            <a:xfrm>
              <a:off x="4299495" y="4569076"/>
              <a:ext cx="18338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B01CBD1-31EE-4BCB-863A-D7153E5556D8}"/>
                </a:ext>
              </a:extLst>
            </p:cNvPr>
            <p:cNvCxnSpPr>
              <a:cxnSpLocks/>
            </p:cNvCxnSpPr>
            <p:nvPr/>
          </p:nvCxnSpPr>
          <p:spPr>
            <a:xfrm>
              <a:off x="4304073" y="3716696"/>
              <a:ext cx="1819999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F8D076F-61F5-4560-AB08-9F9B853A2DF2}"/>
                </a:ext>
              </a:extLst>
            </p:cNvPr>
            <p:cNvCxnSpPr>
              <a:cxnSpLocks/>
            </p:cNvCxnSpPr>
            <p:nvPr/>
          </p:nvCxnSpPr>
          <p:spPr>
            <a:xfrm>
              <a:off x="4304073" y="2864315"/>
              <a:ext cx="1829299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8C47901-9EE4-4345-A968-3938FC231102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76" y="1988569"/>
              <a:ext cx="1899707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72C07E2-221B-4BDC-A1D2-6169489D8C84}"/>
                </a:ext>
              </a:extLst>
            </p:cNvPr>
            <p:cNvCxnSpPr>
              <a:cxnSpLocks/>
            </p:cNvCxnSpPr>
            <p:nvPr/>
          </p:nvCxnSpPr>
          <p:spPr>
            <a:xfrm>
              <a:off x="4983549" y="2011933"/>
              <a:ext cx="0" cy="3411338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45CC816-245C-44E7-9794-F02BBB35FC18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9" y="2011933"/>
              <a:ext cx="0" cy="3411338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119E835-028F-4A87-8245-FA96B46C0577}"/>
                </a:ext>
              </a:extLst>
            </p:cNvPr>
            <p:cNvGrpSpPr/>
            <p:nvPr/>
          </p:nvGrpSpPr>
          <p:grpSpPr>
            <a:xfrm>
              <a:off x="4670719" y="2555079"/>
              <a:ext cx="293795" cy="313894"/>
              <a:chOff x="3332315" y="4205530"/>
              <a:chExt cx="793031" cy="464112"/>
            </a:xfrm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CD93C5A1-AFBB-4F06-85B6-9895A67ACECB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25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74FAF009-7CEB-41CD-96B7-F4EA303ED9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E26C35A-D6C9-449C-8D96-52935DC8AC1F}"/>
                </a:ext>
              </a:extLst>
            </p:cNvPr>
            <p:cNvGrpSpPr/>
            <p:nvPr/>
          </p:nvGrpSpPr>
          <p:grpSpPr>
            <a:xfrm>
              <a:off x="5580449" y="2142348"/>
              <a:ext cx="171091" cy="299432"/>
              <a:chOff x="7855538" y="5613352"/>
              <a:chExt cx="770963" cy="774001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38BCAB09-D84A-4786-A913-FAF13CA92CC5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945AC14F-6521-470B-9962-C24AB954E919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AC8F6A87-72BA-4AF3-AE58-BDF65F35DAE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552A52B6-C6D4-48EA-933B-5882F29B526A}"/>
                  </a:ext>
                </a:extLst>
              </p:cNvPr>
              <p:cNvCxnSpPr>
                <a:stCxn id="119" idx="0"/>
                <a:endCxn id="11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FC230C74-60DA-4284-9708-346D9A362326}"/>
                  </a:ext>
                </a:extLst>
              </p:cNvPr>
              <p:cNvCxnSpPr>
                <a:cxnSpLocks/>
                <a:stCxn id="119" idx="1"/>
                <a:endCxn id="11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F3D76F0-4C9A-4732-BB3A-2F94AD2CFA0D}"/>
                </a:ext>
              </a:extLst>
            </p:cNvPr>
            <p:cNvGrpSpPr/>
            <p:nvPr/>
          </p:nvGrpSpPr>
          <p:grpSpPr>
            <a:xfrm>
              <a:off x="5838828" y="2142348"/>
              <a:ext cx="171091" cy="299432"/>
              <a:chOff x="7855538" y="5613352"/>
              <a:chExt cx="770963" cy="774001"/>
            </a:xfrm>
          </p:grpSpPr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558FDA44-F138-47B5-A87E-C0ED3B0FE69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2E5D068F-C0E2-446F-A180-F2484AEE6D92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A61EE91F-42BC-4522-A043-6DED2A399468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FF2F7A0E-67B2-4681-850F-78D4407AF61D}"/>
                  </a:ext>
                </a:extLst>
              </p:cNvPr>
              <p:cNvCxnSpPr>
                <a:stCxn id="114" idx="0"/>
                <a:endCxn id="11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610F9E1F-1777-49EC-9CE4-FDD65B85CCD9}"/>
                  </a:ext>
                </a:extLst>
              </p:cNvPr>
              <p:cNvCxnSpPr>
                <a:cxnSpLocks/>
                <a:stCxn id="114" idx="1"/>
                <a:endCxn id="11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5833FB0-2F7C-4C82-B692-62F443396E6A}"/>
                </a:ext>
              </a:extLst>
            </p:cNvPr>
            <p:cNvGrpSpPr/>
            <p:nvPr/>
          </p:nvGrpSpPr>
          <p:grpSpPr>
            <a:xfrm>
              <a:off x="5580449" y="2985423"/>
              <a:ext cx="171091" cy="299432"/>
              <a:chOff x="7855538" y="5613352"/>
              <a:chExt cx="770963" cy="774001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F7F7E18C-1518-4DE5-9B9C-E57067CA1E9D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ACCAD0DA-A570-4EAD-97E0-786CFCAA39E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49015DEA-83ED-482B-983E-7698706515F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74C6F5DD-042E-4C26-83C2-9285F4E6E3D9}"/>
                  </a:ext>
                </a:extLst>
              </p:cNvPr>
              <p:cNvCxnSpPr>
                <a:stCxn id="109" idx="0"/>
                <a:endCxn id="10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3696F411-7E43-4F0F-8BB9-4D48E6310955}"/>
                  </a:ext>
                </a:extLst>
              </p:cNvPr>
              <p:cNvCxnSpPr>
                <a:cxnSpLocks/>
                <a:stCxn id="109" idx="1"/>
                <a:endCxn id="10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734C843-ADBE-4AF6-940F-F06650D4D44A}"/>
                </a:ext>
              </a:extLst>
            </p:cNvPr>
            <p:cNvGrpSpPr/>
            <p:nvPr/>
          </p:nvGrpSpPr>
          <p:grpSpPr>
            <a:xfrm>
              <a:off x="5838828" y="2985423"/>
              <a:ext cx="171091" cy="299432"/>
              <a:chOff x="7855538" y="5613352"/>
              <a:chExt cx="770963" cy="774001"/>
            </a:xfrm>
          </p:grpSpPr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E12498B1-A571-4F21-9537-36C0583D2E7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FD3C8CBA-B614-4465-89CC-DBD7AD84C7D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C42648BE-9FC6-413A-854B-823BE4F45D09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B02C2046-125E-46B4-B43A-3253661C72E7}"/>
                  </a:ext>
                </a:extLst>
              </p:cNvPr>
              <p:cNvCxnSpPr>
                <a:stCxn id="104" idx="0"/>
                <a:endCxn id="10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BB0D0661-8050-4FDF-8B94-9756DB8E7631}"/>
                  </a:ext>
                </a:extLst>
              </p:cNvPr>
              <p:cNvCxnSpPr>
                <a:cxnSpLocks/>
                <a:stCxn id="104" idx="1"/>
                <a:endCxn id="10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277D8F3-105F-47E5-A078-3351ABB249BE}"/>
                </a:ext>
              </a:extLst>
            </p:cNvPr>
            <p:cNvGrpSpPr/>
            <p:nvPr/>
          </p:nvGrpSpPr>
          <p:grpSpPr>
            <a:xfrm>
              <a:off x="5580449" y="3834564"/>
              <a:ext cx="171091" cy="299432"/>
              <a:chOff x="7855538" y="5613352"/>
              <a:chExt cx="770963" cy="774001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33AE423A-726C-4878-BC2E-D1CF11500662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5F288707-093A-4DF8-A851-BCBF45E27A9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9A2BC289-D274-4A52-A4E7-B3D2E303CC16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B0587C5F-E8CA-478F-B9BA-0DA58298047C}"/>
                  </a:ext>
                </a:extLst>
              </p:cNvPr>
              <p:cNvCxnSpPr>
                <a:stCxn id="99" idx="0"/>
                <a:endCxn id="9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C8CBD3B1-159F-4E2C-990A-3072347A4218}"/>
                  </a:ext>
                </a:extLst>
              </p:cNvPr>
              <p:cNvCxnSpPr>
                <a:cxnSpLocks/>
                <a:stCxn id="99" idx="1"/>
                <a:endCxn id="9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6C86EC4-19E4-4814-BEEC-4394193E027A}"/>
                </a:ext>
              </a:extLst>
            </p:cNvPr>
            <p:cNvGrpSpPr/>
            <p:nvPr/>
          </p:nvGrpSpPr>
          <p:grpSpPr>
            <a:xfrm>
              <a:off x="5838828" y="3834564"/>
              <a:ext cx="171091" cy="299432"/>
              <a:chOff x="7855538" y="5613352"/>
              <a:chExt cx="770963" cy="774001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0DD9304C-D9A7-4F09-871F-CF08658E52B2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F203E044-F1F5-4166-965C-215949AD114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1E3538CF-EF3B-413C-8B81-0339E5721B7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52D61B5D-461B-44AA-B432-4C5A85BA96BB}"/>
                  </a:ext>
                </a:extLst>
              </p:cNvPr>
              <p:cNvCxnSpPr>
                <a:stCxn id="94" idx="0"/>
                <a:endCxn id="9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A1ED2EF9-3EED-4D7E-9D0B-87C139848E3E}"/>
                  </a:ext>
                </a:extLst>
              </p:cNvPr>
              <p:cNvCxnSpPr>
                <a:cxnSpLocks/>
                <a:stCxn id="94" idx="1"/>
                <a:endCxn id="9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8EAE64F-7E2E-4608-B63D-1EC6CA98BC3F}"/>
                </a:ext>
              </a:extLst>
            </p:cNvPr>
            <p:cNvGrpSpPr/>
            <p:nvPr/>
          </p:nvGrpSpPr>
          <p:grpSpPr>
            <a:xfrm>
              <a:off x="4421576" y="2142348"/>
              <a:ext cx="171091" cy="299432"/>
              <a:chOff x="7855538" y="5613352"/>
              <a:chExt cx="770963" cy="774001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33510BD-44F6-4DE8-90DA-D4040097EEF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A4B3A0B4-3835-4F6E-8D9F-372A3E45E8F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0011CA0A-1045-441F-BB9D-94A55B9B830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CD89127A-8B41-4D2A-9960-3047653DE540}"/>
                  </a:ext>
                </a:extLst>
              </p:cNvPr>
              <p:cNvCxnSpPr>
                <a:stCxn id="89" idx="0"/>
                <a:endCxn id="8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3B61E1BF-FA88-4D82-AB0B-D965A71EC7E6}"/>
                  </a:ext>
                </a:extLst>
              </p:cNvPr>
              <p:cNvCxnSpPr>
                <a:cxnSpLocks/>
                <a:stCxn id="89" idx="1"/>
                <a:endCxn id="8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9905711-E202-43A5-A6DF-D9A5C3D20FCA}"/>
                </a:ext>
              </a:extLst>
            </p:cNvPr>
            <p:cNvGrpSpPr/>
            <p:nvPr/>
          </p:nvGrpSpPr>
          <p:grpSpPr>
            <a:xfrm>
              <a:off x="4679955" y="2142348"/>
              <a:ext cx="171091" cy="299432"/>
              <a:chOff x="7855538" y="5613352"/>
              <a:chExt cx="770963" cy="774001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7EDB7024-9BD7-4DF9-8D6B-6B8CC0A97513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4A44B2CC-304E-4731-A70E-DE38402186E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6E26263-2418-445A-98EB-15ECE82924D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ACDCD1D5-DD8B-4027-AEC3-19D625D65F2A}"/>
                  </a:ext>
                </a:extLst>
              </p:cNvPr>
              <p:cNvCxnSpPr>
                <a:stCxn id="84" idx="0"/>
                <a:endCxn id="8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7225CA59-4D0E-4045-9541-30B2B77E9FCD}"/>
                  </a:ext>
                </a:extLst>
              </p:cNvPr>
              <p:cNvCxnSpPr>
                <a:cxnSpLocks/>
                <a:stCxn id="84" idx="1"/>
                <a:endCxn id="8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723DC4C-0771-4FC9-BED9-5821B8412578}"/>
                </a:ext>
              </a:extLst>
            </p:cNvPr>
            <p:cNvGrpSpPr/>
            <p:nvPr/>
          </p:nvGrpSpPr>
          <p:grpSpPr>
            <a:xfrm>
              <a:off x="4421576" y="2985423"/>
              <a:ext cx="171091" cy="299432"/>
              <a:chOff x="7855538" y="5613352"/>
              <a:chExt cx="770963" cy="774001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75D7D731-8B7B-4830-92CC-A5272A7815A7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2495139F-886E-414A-B63A-EA071DFF39F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D241F04A-54DD-4479-A781-DBCFAB0EE99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B4EF9C03-E6E3-4657-A8F7-A9E113ACCD75}"/>
                  </a:ext>
                </a:extLst>
              </p:cNvPr>
              <p:cNvCxnSpPr>
                <a:stCxn id="79" idx="0"/>
                <a:endCxn id="7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4DAF233-11C0-4ADC-B880-C2DC0CB41BC5}"/>
                  </a:ext>
                </a:extLst>
              </p:cNvPr>
              <p:cNvCxnSpPr>
                <a:cxnSpLocks/>
                <a:stCxn id="79" idx="1"/>
                <a:endCxn id="7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95288CF-6187-4F4A-B7F8-32565E9A20DF}"/>
                </a:ext>
              </a:extLst>
            </p:cNvPr>
            <p:cNvGrpSpPr/>
            <p:nvPr/>
          </p:nvGrpSpPr>
          <p:grpSpPr>
            <a:xfrm>
              <a:off x="4679955" y="2985423"/>
              <a:ext cx="171091" cy="299432"/>
              <a:chOff x="7855538" y="5613352"/>
              <a:chExt cx="770963" cy="774001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72BDCB2-CE49-4A35-8972-CC3E3530B7B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04689F5C-195F-445C-9F0B-C9E7AA306893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440B17DF-0764-4D1A-8956-3909F27840B6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6394CA6-E0B7-4C07-B433-33ADA6F5E180}"/>
                  </a:ext>
                </a:extLst>
              </p:cNvPr>
              <p:cNvCxnSpPr>
                <a:stCxn id="74" idx="0"/>
                <a:endCxn id="7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00CA358F-C44A-4928-A506-A9EC397FB854}"/>
                  </a:ext>
                </a:extLst>
              </p:cNvPr>
              <p:cNvCxnSpPr>
                <a:cxnSpLocks/>
                <a:stCxn id="74" idx="1"/>
                <a:endCxn id="7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2EB228B-A61A-4440-84C4-D421B6DE1DF7}"/>
                </a:ext>
              </a:extLst>
            </p:cNvPr>
            <p:cNvGrpSpPr/>
            <p:nvPr/>
          </p:nvGrpSpPr>
          <p:grpSpPr>
            <a:xfrm>
              <a:off x="4421576" y="3834564"/>
              <a:ext cx="171091" cy="299432"/>
              <a:chOff x="7855538" y="5613352"/>
              <a:chExt cx="770963" cy="774001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93CAEF39-3AF0-4D18-AB79-39F2CF951089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DF7A53D0-3B99-4719-94D7-8C032E8DBDFA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9CCEC48-EBBA-4E15-8832-4B5FAC4A2F6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7AA83936-D25E-40A1-8592-715CD3C76B3F}"/>
                  </a:ext>
                </a:extLst>
              </p:cNvPr>
              <p:cNvCxnSpPr>
                <a:stCxn id="69" idx="0"/>
                <a:endCxn id="6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61C59569-A901-42F3-8277-191E03AA6439}"/>
                  </a:ext>
                </a:extLst>
              </p:cNvPr>
              <p:cNvCxnSpPr>
                <a:cxnSpLocks/>
                <a:stCxn id="69" idx="1"/>
                <a:endCxn id="6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06F74F6-0AEB-44F3-9C66-E5DA9128075D}"/>
                </a:ext>
              </a:extLst>
            </p:cNvPr>
            <p:cNvGrpSpPr/>
            <p:nvPr/>
          </p:nvGrpSpPr>
          <p:grpSpPr>
            <a:xfrm>
              <a:off x="4679955" y="3834564"/>
              <a:ext cx="171091" cy="299432"/>
              <a:chOff x="7855538" y="5613352"/>
              <a:chExt cx="770963" cy="774001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758D8821-FDE4-42D4-82A6-9C786E42495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9D13E58C-B73E-48AC-9C46-925AB073B3F5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A18FA690-6816-4F69-B9A6-2263DB7C13B0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D022DA5E-F7DD-46B4-B11B-342705F4BB29}"/>
                  </a:ext>
                </a:extLst>
              </p:cNvPr>
              <p:cNvCxnSpPr>
                <a:stCxn id="64" idx="0"/>
                <a:endCxn id="6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0C5C726F-0048-47E8-BFC3-0EC8D8DAD6DA}"/>
                  </a:ext>
                </a:extLst>
              </p:cNvPr>
              <p:cNvCxnSpPr>
                <a:cxnSpLocks/>
                <a:stCxn id="64" idx="1"/>
                <a:endCxn id="6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7F1F563-99F9-48E5-8F3E-2360DDBE5CA9}"/>
                </a:ext>
              </a:extLst>
            </p:cNvPr>
            <p:cNvGrpSpPr/>
            <p:nvPr/>
          </p:nvGrpSpPr>
          <p:grpSpPr>
            <a:xfrm>
              <a:off x="4421576" y="4683702"/>
              <a:ext cx="171091" cy="299432"/>
              <a:chOff x="7855538" y="5613352"/>
              <a:chExt cx="770963" cy="77400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EC8AD61D-CFAB-4F56-BBB3-CE71303EC962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8150C734-FB5E-4D8B-8471-AA427C3D0863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743315D6-5532-4A73-B672-D5183C0AD716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52B0E9EC-94BF-490A-96B9-5266A8401DFA}"/>
                  </a:ext>
                </a:extLst>
              </p:cNvPr>
              <p:cNvCxnSpPr>
                <a:stCxn id="59" idx="0"/>
                <a:endCxn id="59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18213C24-0BBF-41F8-8E4A-3D9348D79A0D}"/>
                  </a:ext>
                </a:extLst>
              </p:cNvPr>
              <p:cNvCxnSpPr>
                <a:cxnSpLocks/>
                <a:stCxn id="59" idx="1"/>
                <a:endCxn id="59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79C3140-CE9F-41BF-8D84-CE3F10899455}"/>
                </a:ext>
              </a:extLst>
            </p:cNvPr>
            <p:cNvGrpSpPr/>
            <p:nvPr/>
          </p:nvGrpSpPr>
          <p:grpSpPr>
            <a:xfrm>
              <a:off x="4679955" y="4683702"/>
              <a:ext cx="171091" cy="299432"/>
              <a:chOff x="7855538" y="5613352"/>
              <a:chExt cx="770963" cy="774001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0AD97ACB-1D2C-486C-B7A4-59827C1E3A1B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6E843719-0F7B-4DC7-B69A-E5E6589B6C14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37BEC86A-DFFC-4344-B66F-EFCCCAC26787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829F31C7-1BFE-4FC1-AB60-4C4DD51DF5CC}"/>
                  </a:ext>
                </a:extLst>
              </p:cNvPr>
              <p:cNvCxnSpPr>
                <a:stCxn id="54" idx="0"/>
                <a:endCxn id="54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6A310E73-2AD2-4E3D-8976-D81CA78F8E4F}"/>
                  </a:ext>
                </a:extLst>
              </p:cNvPr>
              <p:cNvCxnSpPr>
                <a:cxnSpLocks/>
                <a:stCxn id="54" idx="1"/>
                <a:endCxn id="54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43E5293-74ED-4F69-AFCF-10DAE8CAF6B0}"/>
                </a:ext>
              </a:extLst>
            </p:cNvPr>
            <p:cNvGrpSpPr/>
            <p:nvPr/>
          </p:nvGrpSpPr>
          <p:grpSpPr>
            <a:xfrm>
              <a:off x="4670719" y="3410430"/>
              <a:ext cx="293795" cy="313894"/>
              <a:chOff x="3332315" y="4205530"/>
              <a:chExt cx="793031" cy="464112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9B344DC3-5C9D-4657-88C4-52CB9B1EDEF3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3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98EDDE09-A746-4F79-AA95-5CE41C84A7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F3D9014-3519-4352-B997-3097DE541449}"/>
                </a:ext>
              </a:extLst>
            </p:cNvPr>
            <p:cNvGrpSpPr/>
            <p:nvPr/>
          </p:nvGrpSpPr>
          <p:grpSpPr>
            <a:xfrm>
              <a:off x="4674041" y="4259717"/>
              <a:ext cx="293795" cy="313894"/>
              <a:chOff x="3332315" y="4205530"/>
              <a:chExt cx="793031" cy="464112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E51A87F-C4E2-40DF-A14C-F58342D867C1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1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B388A2CE-ED2B-4D90-B9A4-E5AD6C0B38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EC30AF2-3015-4EF7-B9A2-1B148B24EFE5}"/>
                </a:ext>
              </a:extLst>
            </p:cNvPr>
            <p:cNvSpPr/>
            <p:nvPr/>
          </p:nvSpPr>
          <p:spPr>
            <a:xfrm rot="16200000">
              <a:off x="4687160" y="5106480"/>
              <a:ext cx="274832" cy="279877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0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885B668D-5FED-4D45-A453-9D8C7ADF4D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719" y="5185209"/>
              <a:ext cx="130197" cy="237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7136879-9316-43CF-A0E1-A5494A83552B}"/>
                </a:ext>
              </a:extLst>
            </p:cNvPr>
            <p:cNvGrpSpPr/>
            <p:nvPr/>
          </p:nvGrpSpPr>
          <p:grpSpPr>
            <a:xfrm>
              <a:off x="5475041" y="2555079"/>
              <a:ext cx="298943" cy="313894"/>
              <a:chOff x="3369886" y="4205530"/>
              <a:chExt cx="806925" cy="464112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E7E3A222-EA11-4F8A-B555-9F7167660514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9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FFEDE68B-93C6-4BF9-AE25-566531FFBC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3E5E3A5-6B80-4AB6-AEE3-0156C1FD2BAA}"/>
                </a:ext>
              </a:extLst>
            </p:cNvPr>
            <p:cNvGrpSpPr/>
            <p:nvPr/>
          </p:nvGrpSpPr>
          <p:grpSpPr>
            <a:xfrm>
              <a:off x="5475041" y="3403705"/>
              <a:ext cx="298943" cy="313894"/>
              <a:chOff x="3369886" y="4205530"/>
              <a:chExt cx="806925" cy="464112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38FBB60F-0536-4E7A-AEB0-4EF80272F60E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7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367EDC08-3499-43C6-A2BC-B666A350B8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9D7FE69-E28A-4768-9F19-454B6B1E92C2}"/>
                </a:ext>
              </a:extLst>
            </p:cNvPr>
            <p:cNvGrpSpPr/>
            <p:nvPr/>
          </p:nvGrpSpPr>
          <p:grpSpPr>
            <a:xfrm>
              <a:off x="5475041" y="4252329"/>
              <a:ext cx="298943" cy="313894"/>
              <a:chOff x="3369886" y="4205530"/>
              <a:chExt cx="806925" cy="464112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0C691BAB-8C2C-4A4D-8A4F-215D2EA06611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5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3AD486FC-ABF0-4A25-AA18-C66D72F03A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864793C-7B87-4422-BDF2-D49B21731FAC}"/>
                </a:ext>
              </a:extLst>
            </p:cNvPr>
            <p:cNvSpPr/>
            <p:nvPr/>
          </p:nvSpPr>
          <p:spPr>
            <a:xfrm>
              <a:off x="5923177" y="4642430"/>
              <a:ext cx="61425" cy="15804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62E24ACC-9772-4655-8D55-D639BA1B4324}"/>
                </a:ext>
              </a:extLst>
            </p:cNvPr>
            <p:cNvSpPr/>
            <p:nvPr/>
          </p:nvSpPr>
          <p:spPr>
            <a:xfrm rot="5400000">
              <a:off x="5552963" y="4328692"/>
              <a:ext cx="66854" cy="69433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296C93FC-6494-4D29-A997-0D72834C115E}"/>
                </a:ext>
              </a:extLst>
            </p:cNvPr>
            <p:cNvSpPr/>
            <p:nvPr/>
          </p:nvSpPr>
          <p:spPr>
            <a:xfrm>
              <a:off x="5221969" y="2135847"/>
              <a:ext cx="45719" cy="25629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C423EA40-1686-4E3C-94DC-FA2AEACE417E}"/>
                </a:ext>
              </a:extLst>
            </p:cNvPr>
            <p:cNvSpPr/>
            <p:nvPr/>
          </p:nvSpPr>
          <p:spPr>
            <a:xfrm rot="5400000">
              <a:off x="5217797" y="2333304"/>
              <a:ext cx="53389" cy="1262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A77F89F1-D7C9-4E5B-96EB-0A6B21F8394C}"/>
                </a:ext>
              </a:extLst>
            </p:cNvPr>
            <p:cNvGrpSpPr/>
            <p:nvPr/>
          </p:nvGrpSpPr>
          <p:grpSpPr>
            <a:xfrm>
              <a:off x="4601847" y="2094210"/>
              <a:ext cx="1262082" cy="106778"/>
              <a:chOff x="4199479" y="1661874"/>
              <a:chExt cx="1117185" cy="91438"/>
            </a:xfrm>
          </p:grpSpPr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E893828C-4FCF-4BFC-8863-631AC992D36A}"/>
                  </a:ext>
                </a:extLst>
              </p:cNvPr>
              <p:cNvSpPr/>
              <p:nvPr/>
            </p:nvSpPr>
            <p:spPr>
              <a:xfrm rot="5400000">
                <a:off x="4735212" y="1126141"/>
                <a:ext cx="45719" cy="111718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3" name="Trapezoid 132">
                <a:extLst>
                  <a:ext uri="{FF2B5EF4-FFF2-40B4-BE49-F238E27FC236}">
                    <a16:creationId xmlns:a16="http://schemas.microsoft.com/office/drawing/2014/main" id="{2BB0C948-3615-46CC-91B8-04E343D5F2A1}"/>
                  </a:ext>
                </a:extLst>
              </p:cNvPr>
              <p:cNvSpPr/>
              <p:nvPr/>
            </p:nvSpPr>
            <p:spPr>
              <a:xfrm flipV="1">
                <a:off x="4199481" y="1707593"/>
                <a:ext cx="95441" cy="45719"/>
              </a:xfrm>
              <a:prstGeom prst="trapezoid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Trapezoid 133">
                <a:extLst>
                  <a:ext uri="{FF2B5EF4-FFF2-40B4-BE49-F238E27FC236}">
                    <a16:creationId xmlns:a16="http://schemas.microsoft.com/office/drawing/2014/main" id="{9E70EC4A-5C64-46C6-907E-9DA6ED1B14CE}"/>
                  </a:ext>
                </a:extLst>
              </p:cNvPr>
              <p:cNvSpPr/>
              <p:nvPr/>
            </p:nvSpPr>
            <p:spPr>
              <a:xfrm flipV="1">
                <a:off x="5220251" y="1707593"/>
                <a:ext cx="95441" cy="45719"/>
              </a:xfrm>
              <a:prstGeom prst="trapezoid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97915159-3411-460F-9B89-B7B2AB2A8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680499" y="3927088"/>
              <a:ext cx="278677" cy="227303"/>
            </a:xfrm>
            <a:prstGeom prst="rect">
              <a:avLst/>
            </a:prstGeom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923E3AF8-0399-40FE-8569-82149AEB3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4534162" y="3932851"/>
              <a:ext cx="278677" cy="227303"/>
            </a:xfrm>
            <a:prstGeom prst="rect">
              <a:avLst/>
            </a:prstGeom>
          </p:spPr>
        </p:pic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AE63A07A-BE9F-4068-B803-67C7B996B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675683" y="3133166"/>
              <a:ext cx="278677" cy="227303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1070B507-A464-4516-AFF5-648E38611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4513121" y="3124048"/>
              <a:ext cx="278677" cy="227303"/>
            </a:xfrm>
            <a:prstGeom prst="rect">
              <a:avLst/>
            </a:prstGeom>
          </p:spPr>
        </p:pic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619933C6-7279-42EB-824E-785AC2D0DC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476189" y="2222765"/>
              <a:ext cx="278677" cy="227303"/>
            </a:xfrm>
            <a:prstGeom prst="rect">
              <a:avLst/>
            </a:prstGeom>
          </p:spPr>
        </p:pic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C0F84590-FDDB-4B8B-9044-4E5325BF8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4634429" y="2230888"/>
              <a:ext cx="278677" cy="227303"/>
            </a:xfrm>
            <a:prstGeom prst="rect">
              <a:avLst/>
            </a:prstGeom>
          </p:spPr>
        </p:pic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90919BB9-A287-4142-AE0B-B8C197A3F64B}"/>
                </a:ext>
              </a:extLst>
            </p:cNvPr>
            <p:cNvGrpSpPr/>
            <p:nvPr/>
          </p:nvGrpSpPr>
          <p:grpSpPr>
            <a:xfrm>
              <a:off x="5196902" y="2154470"/>
              <a:ext cx="131861" cy="268066"/>
              <a:chOff x="4928242" y="2345087"/>
              <a:chExt cx="116722" cy="229555"/>
            </a:xfrm>
          </p:grpSpPr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3283E776-CCE6-4BDC-96F3-88A4EDCAF37A}"/>
                  </a:ext>
                </a:extLst>
              </p:cNvPr>
              <p:cNvSpPr/>
              <p:nvPr/>
            </p:nvSpPr>
            <p:spPr>
              <a:xfrm>
                <a:off x="4928242" y="2345087"/>
                <a:ext cx="116722" cy="22955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C764A91F-F86C-4001-B378-006EBEE7A8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38078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2309CB23-13AE-471A-A7AA-EF056D066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41507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DBEB06C9-797F-4C76-ADCE-C65AF4D04B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44851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9246C1D1-5275-4D8D-BEAE-B1F4FEAC870E}"/>
                  </a:ext>
                </a:extLst>
              </p:cNvPr>
              <p:cNvSpPr/>
              <p:nvPr/>
            </p:nvSpPr>
            <p:spPr>
              <a:xfrm>
                <a:off x="4948664" y="2476743"/>
                <a:ext cx="72051" cy="80125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7" name="Trapezoid 146">
              <a:extLst>
                <a:ext uri="{FF2B5EF4-FFF2-40B4-BE49-F238E27FC236}">
                  <a16:creationId xmlns:a16="http://schemas.microsoft.com/office/drawing/2014/main" id="{E798CEB1-9ABA-45A6-AB7C-23A9F6FFAE1F}"/>
                </a:ext>
              </a:extLst>
            </p:cNvPr>
            <p:cNvSpPr/>
            <p:nvPr/>
          </p:nvSpPr>
          <p:spPr>
            <a:xfrm flipV="1">
              <a:off x="5431537" y="2147599"/>
              <a:ext cx="107820" cy="5338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8" name="Trapezoid 147">
              <a:extLst>
                <a:ext uri="{FF2B5EF4-FFF2-40B4-BE49-F238E27FC236}">
                  <a16:creationId xmlns:a16="http://schemas.microsoft.com/office/drawing/2014/main" id="{80F9DD99-ABF2-4E61-9CD3-1E7E708966FC}"/>
                </a:ext>
              </a:extLst>
            </p:cNvPr>
            <p:cNvSpPr/>
            <p:nvPr/>
          </p:nvSpPr>
          <p:spPr>
            <a:xfrm flipV="1">
              <a:off x="4927589" y="2141942"/>
              <a:ext cx="107820" cy="5338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0" name="Picture 149">
              <a:extLst>
                <a:ext uri="{FF2B5EF4-FFF2-40B4-BE49-F238E27FC236}">
                  <a16:creationId xmlns:a16="http://schemas.microsoft.com/office/drawing/2014/main" id="{27C8DD79-90E1-4781-BF39-7D1B7FE3F4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141837" y="3821363"/>
              <a:ext cx="230174" cy="99159"/>
            </a:xfrm>
            <a:prstGeom prst="rect">
              <a:avLst/>
            </a:prstGeom>
          </p:spPr>
        </p:pic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8C201203-27D5-4C88-B58A-A869A28057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4560848" y="3821798"/>
              <a:ext cx="230174" cy="99159"/>
            </a:xfrm>
            <a:prstGeom prst="rect">
              <a:avLst/>
            </a:prstGeom>
          </p:spPr>
        </p:pic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9040F213-7204-4946-98AC-07A95C930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719041" y="3821798"/>
              <a:ext cx="230174" cy="99159"/>
            </a:xfrm>
            <a:prstGeom prst="rect">
              <a:avLst/>
            </a:prstGeom>
          </p:spPr>
        </p:pic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FDFD24EA-A047-4BA0-825C-F01DDBFBD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110348" y="3935742"/>
              <a:ext cx="278677" cy="227303"/>
            </a:xfrm>
            <a:prstGeom prst="rect">
              <a:avLst/>
            </a:prstGeom>
          </p:spPr>
        </p:pic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5AA6E73B-0B71-45D5-8E66-05A7975A60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140673" y="2990605"/>
              <a:ext cx="230174" cy="99159"/>
            </a:xfrm>
            <a:prstGeom prst="rect">
              <a:avLst/>
            </a:prstGeom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10807C34-C8CC-481E-AB22-07424A5BE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4545189" y="2991040"/>
              <a:ext cx="230174" cy="99159"/>
            </a:xfrm>
            <a:prstGeom prst="rect">
              <a:avLst/>
            </a:prstGeom>
          </p:spPr>
        </p:pic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EA732079-F2F9-4958-AAAF-8555F56718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703382" y="2991040"/>
              <a:ext cx="230174" cy="99159"/>
            </a:xfrm>
            <a:prstGeom prst="rect">
              <a:avLst/>
            </a:prstGeom>
          </p:spPr>
        </p:pic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AE899F3E-5C57-46CF-A92C-41E7F2CAB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8904898">
              <a:off x="5117585" y="3129855"/>
              <a:ext cx="278677" cy="227303"/>
            </a:xfrm>
            <a:prstGeom prst="rect">
              <a:avLst/>
            </a:prstGeom>
          </p:spPr>
        </p:pic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7C14E994-1A0B-4051-B029-C0E711D20000}"/>
                </a:ext>
              </a:extLst>
            </p:cNvPr>
            <p:cNvSpPr/>
            <p:nvPr/>
          </p:nvSpPr>
          <p:spPr>
            <a:xfrm rot="5400000">
              <a:off x="5215592" y="3169161"/>
              <a:ext cx="53389" cy="1262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Picture 158">
            <a:extLst>
              <a:ext uri="{FF2B5EF4-FFF2-40B4-BE49-F238E27FC236}">
                <a16:creationId xmlns:a16="http://schemas.microsoft.com/office/drawing/2014/main" id="{2A4C727E-EF49-4E00-B709-36B100BAB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1830994" y="4880647"/>
            <a:ext cx="428542" cy="710548"/>
          </a:xfrm>
          <a:prstGeom prst="rect">
            <a:avLst/>
          </a:prstGeom>
        </p:spPr>
      </p:pic>
      <p:sp>
        <p:nvSpPr>
          <p:cNvPr id="165" name="Rectangle 164">
            <a:extLst>
              <a:ext uri="{FF2B5EF4-FFF2-40B4-BE49-F238E27FC236}">
                <a16:creationId xmlns:a16="http://schemas.microsoft.com/office/drawing/2014/main" id="{EBD4641E-C4F5-4C35-B44B-417638BE166D}"/>
              </a:ext>
            </a:extLst>
          </p:cNvPr>
          <p:cNvSpPr/>
          <p:nvPr/>
        </p:nvSpPr>
        <p:spPr>
          <a:xfrm>
            <a:off x="2120853" y="5567985"/>
            <a:ext cx="2578759" cy="6732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1B201986-B5D6-4E4B-B594-68B8526D3DCF}"/>
              </a:ext>
            </a:extLst>
          </p:cNvPr>
          <p:cNvSpPr/>
          <p:nvPr/>
        </p:nvSpPr>
        <p:spPr>
          <a:xfrm>
            <a:off x="2115788" y="5473607"/>
            <a:ext cx="45719" cy="16257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83329CD-627A-473D-B0AA-539011105426}"/>
              </a:ext>
            </a:extLst>
          </p:cNvPr>
          <p:cNvSpPr/>
          <p:nvPr/>
        </p:nvSpPr>
        <p:spPr>
          <a:xfrm>
            <a:off x="2029078" y="5471825"/>
            <a:ext cx="45719" cy="56107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AFA08767-09E8-47C2-820F-BE4284EC7894}"/>
              </a:ext>
            </a:extLst>
          </p:cNvPr>
          <p:cNvSpPr/>
          <p:nvPr/>
        </p:nvSpPr>
        <p:spPr>
          <a:xfrm>
            <a:off x="2003079" y="5722378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3DE6368-2079-40AD-8AB0-50986625F8F2}"/>
              </a:ext>
            </a:extLst>
          </p:cNvPr>
          <p:cNvSpPr/>
          <p:nvPr/>
        </p:nvSpPr>
        <p:spPr>
          <a:xfrm>
            <a:off x="2004820" y="5853561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F4D2476B-3E29-41D3-8EFB-EC8561DB8114}"/>
              </a:ext>
            </a:extLst>
          </p:cNvPr>
          <p:cNvSpPr/>
          <p:nvPr/>
        </p:nvSpPr>
        <p:spPr>
          <a:xfrm>
            <a:off x="2003079" y="5980102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5C7873D-0945-4B76-B094-4D830C002359}"/>
              </a:ext>
            </a:extLst>
          </p:cNvPr>
          <p:cNvSpPr/>
          <p:nvPr/>
        </p:nvSpPr>
        <p:spPr>
          <a:xfrm>
            <a:off x="2101341" y="5738139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6" name="Group 365">
            <a:extLst>
              <a:ext uri="{FF2B5EF4-FFF2-40B4-BE49-F238E27FC236}">
                <a16:creationId xmlns:a16="http://schemas.microsoft.com/office/drawing/2014/main" id="{0BE3FFF9-4773-478D-9BEE-61EAE97567A0}"/>
              </a:ext>
            </a:extLst>
          </p:cNvPr>
          <p:cNvGrpSpPr/>
          <p:nvPr/>
        </p:nvGrpSpPr>
        <p:grpSpPr>
          <a:xfrm>
            <a:off x="4507268" y="4851588"/>
            <a:ext cx="333889" cy="84979"/>
            <a:chOff x="4239439" y="4812761"/>
            <a:chExt cx="477424" cy="122002"/>
          </a:xfrm>
        </p:grpSpPr>
        <p:grpSp>
          <p:nvGrpSpPr>
            <p:cNvPr id="367" name="Group 366">
              <a:extLst>
                <a:ext uri="{FF2B5EF4-FFF2-40B4-BE49-F238E27FC236}">
                  <a16:creationId xmlns:a16="http://schemas.microsoft.com/office/drawing/2014/main" id="{561DFC01-3224-4E11-A9FC-7C56EE92A4B0}"/>
                </a:ext>
              </a:extLst>
            </p:cNvPr>
            <p:cNvGrpSpPr/>
            <p:nvPr/>
          </p:nvGrpSpPr>
          <p:grpSpPr>
            <a:xfrm>
              <a:off x="4239439" y="4856971"/>
              <a:ext cx="477424" cy="77792"/>
              <a:chOff x="5251765" y="4690407"/>
              <a:chExt cx="477424" cy="77792"/>
            </a:xfrm>
          </p:grpSpPr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73AE3994-4BE8-4B1A-B28A-2082FD1C9EAA}"/>
                  </a:ext>
                </a:extLst>
              </p:cNvPr>
              <p:cNvSpPr/>
              <p:nvPr/>
            </p:nvSpPr>
            <p:spPr>
              <a:xfrm>
                <a:off x="5251765" y="4690407"/>
                <a:ext cx="477424" cy="7779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B8F78D5B-6A9A-4C4F-9B00-D84D783FF254}"/>
                  </a:ext>
                </a:extLst>
              </p:cNvPr>
              <p:cNvSpPr/>
              <p:nvPr/>
            </p:nvSpPr>
            <p:spPr>
              <a:xfrm>
                <a:off x="5621655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80ECD77D-D201-4738-B123-F77A6D199118}"/>
                  </a:ext>
                </a:extLst>
              </p:cNvPr>
              <p:cNvSpPr/>
              <p:nvPr/>
            </p:nvSpPr>
            <p:spPr>
              <a:xfrm>
                <a:off x="5548825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C34AC7A8-EB16-47E9-B5BC-F7F22836FE1F}"/>
                  </a:ext>
                </a:extLst>
              </p:cNvPr>
              <p:cNvSpPr/>
              <p:nvPr/>
            </p:nvSpPr>
            <p:spPr>
              <a:xfrm>
                <a:off x="5481121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Oval 372">
                <a:extLst>
                  <a:ext uri="{FF2B5EF4-FFF2-40B4-BE49-F238E27FC236}">
                    <a16:creationId xmlns:a16="http://schemas.microsoft.com/office/drawing/2014/main" id="{453C38AF-EAEF-4118-83A3-670C1D505CF9}"/>
                  </a:ext>
                </a:extLst>
              </p:cNvPr>
              <p:cNvSpPr/>
              <p:nvPr/>
            </p:nvSpPr>
            <p:spPr>
              <a:xfrm>
                <a:off x="5315121" y="4707998"/>
                <a:ext cx="45719" cy="4571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8" name="Trapezoid 367">
              <a:extLst>
                <a:ext uri="{FF2B5EF4-FFF2-40B4-BE49-F238E27FC236}">
                  <a16:creationId xmlns:a16="http://schemas.microsoft.com/office/drawing/2014/main" id="{37DA4CF5-7C74-41FF-A91B-C18E09FF9DC8}"/>
                </a:ext>
              </a:extLst>
            </p:cNvPr>
            <p:cNvSpPr/>
            <p:nvPr/>
          </p:nvSpPr>
          <p:spPr>
            <a:xfrm>
              <a:off x="4251207" y="4812761"/>
              <a:ext cx="452399" cy="51270"/>
            </a:xfrm>
            <a:prstGeom prst="trapezoid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4" name="Rectangle 373">
            <a:extLst>
              <a:ext uri="{FF2B5EF4-FFF2-40B4-BE49-F238E27FC236}">
                <a16:creationId xmlns:a16="http://schemas.microsoft.com/office/drawing/2014/main" id="{160DBC2B-9689-4A2E-BFD4-92C22504CFA7}"/>
              </a:ext>
            </a:extLst>
          </p:cNvPr>
          <p:cNvSpPr/>
          <p:nvPr/>
        </p:nvSpPr>
        <p:spPr>
          <a:xfrm>
            <a:off x="4644762" y="4939973"/>
            <a:ext cx="54850" cy="6953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6" name="TextBox 345">
            <a:extLst>
              <a:ext uri="{FF2B5EF4-FFF2-40B4-BE49-F238E27FC236}">
                <a16:creationId xmlns:a16="http://schemas.microsoft.com/office/drawing/2014/main" id="{D2DA02C8-2097-475C-8997-C8E3F6D8D23C}"/>
              </a:ext>
            </a:extLst>
          </p:cNvPr>
          <p:cNvSpPr txBox="1"/>
          <p:nvPr/>
        </p:nvSpPr>
        <p:spPr>
          <a:xfrm>
            <a:off x="4000717" y="5771082"/>
            <a:ext cx="927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</a:t>
            </a: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BA494A74-AF3F-4602-BF29-5638B62897DB}"/>
              </a:ext>
            </a:extLst>
          </p:cNvPr>
          <p:cNvSpPr/>
          <p:nvPr/>
        </p:nvSpPr>
        <p:spPr>
          <a:xfrm>
            <a:off x="2097622" y="5871501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3471EB60-CBF7-48E7-8044-A162AD11302B}"/>
              </a:ext>
            </a:extLst>
          </p:cNvPr>
          <p:cNvSpPr/>
          <p:nvPr/>
        </p:nvSpPr>
        <p:spPr>
          <a:xfrm>
            <a:off x="2094297" y="6000225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40FA73FF-72DD-48F8-9A9D-34CAFDADF729}"/>
              </a:ext>
            </a:extLst>
          </p:cNvPr>
          <p:cNvSpPr txBox="1"/>
          <p:nvPr/>
        </p:nvSpPr>
        <p:spPr>
          <a:xfrm>
            <a:off x="1536895" y="4021581"/>
            <a:ext cx="1016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5G </a:t>
            </a:r>
          </a:p>
          <a:p>
            <a:pPr algn="ctr"/>
            <a:r>
              <a:rPr lang="en-US" sz="16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C-RAN</a:t>
            </a: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F214545D-46E3-4A6A-9F8C-A78AA52941D3}"/>
              </a:ext>
            </a:extLst>
          </p:cNvPr>
          <p:cNvSpPr txBox="1"/>
          <p:nvPr/>
        </p:nvSpPr>
        <p:spPr>
          <a:xfrm>
            <a:off x="1142420" y="2919997"/>
            <a:ext cx="1834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spectrum</a:t>
            </a: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84D2DAC4-C3C0-41E3-B3B7-31D5508C4328}"/>
              </a:ext>
            </a:extLst>
          </p:cNvPr>
          <p:cNvSpPr txBox="1"/>
          <p:nvPr/>
        </p:nvSpPr>
        <p:spPr>
          <a:xfrm>
            <a:off x="6401825" y="2738987"/>
            <a:ext cx="418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A dedicated indoor spectrum</a:t>
            </a:r>
          </a:p>
        </p:txBody>
      </p:sp>
      <p:sp>
        <p:nvSpPr>
          <p:cNvPr id="389" name="Right Brace 388">
            <a:extLst>
              <a:ext uri="{FF2B5EF4-FFF2-40B4-BE49-F238E27FC236}">
                <a16:creationId xmlns:a16="http://schemas.microsoft.com/office/drawing/2014/main" id="{4C61E530-46C7-49D9-B2F1-763649A191D5}"/>
              </a:ext>
            </a:extLst>
          </p:cNvPr>
          <p:cNvSpPr/>
          <p:nvPr/>
        </p:nvSpPr>
        <p:spPr>
          <a:xfrm flipH="1">
            <a:off x="2840454" y="2186559"/>
            <a:ext cx="82044" cy="19691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F013C35-AA3E-4295-B2EA-D12B510B05BA}"/>
              </a:ext>
            </a:extLst>
          </p:cNvPr>
          <p:cNvGrpSpPr/>
          <p:nvPr/>
        </p:nvGrpSpPr>
        <p:grpSpPr>
          <a:xfrm>
            <a:off x="5849858" y="2606702"/>
            <a:ext cx="512456" cy="579457"/>
            <a:chOff x="6781436" y="2206454"/>
            <a:chExt cx="512456" cy="579457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82F36DB8-DE14-48B9-B57D-D0604D0E9C02}"/>
                </a:ext>
              </a:extLst>
            </p:cNvPr>
            <p:cNvSpPr/>
            <p:nvPr/>
          </p:nvSpPr>
          <p:spPr>
            <a:xfrm flipV="1">
              <a:off x="6781436" y="2206454"/>
              <a:ext cx="457200" cy="457200"/>
            </a:xfrm>
            <a:prstGeom prst="teardrop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FEC37977-8828-442C-A797-00045A6FBF6F}"/>
                </a:ext>
              </a:extLst>
            </p:cNvPr>
            <p:cNvSpPr txBox="1"/>
            <p:nvPr/>
          </p:nvSpPr>
          <p:spPr>
            <a:xfrm>
              <a:off x="6907107" y="2324246"/>
              <a:ext cx="3867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3">
                      <a:lumMod val="50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1.</a:t>
              </a:r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271D4B9F-A687-4303-952A-5336C15B6FD0}"/>
              </a:ext>
            </a:extLst>
          </p:cNvPr>
          <p:cNvGrpSpPr/>
          <p:nvPr/>
        </p:nvGrpSpPr>
        <p:grpSpPr>
          <a:xfrm>
            <a:off x="5851856" y="3575734"/>
            <a:ext cx="525244" cy="583922"/>
            <a:chOff x="6781436" y="2206454"/>
            <a:chExt cx="525244" cy="583922"/>
          </a:xfrm>
        </p:grpSpPr>
        <p:sp>
          <p:nvSpPr>
            <p:cNvPr id="392" name="Teardrop 391">
              <a:extLst>
                <a:ext uri="{FF2B5EF4-FFF2-40B4-BE49-F238E27FC236}">
                  <a16:creationId xmlns:a16="http://schemas.microsoft.com/office/drawing/2014/main" id="{A5804F53-48D9-44BC-B48F-4DD761608410}"/>
                </a:ext>
              </a:extLst>
            </p:cNvPr>
            <p:cNvSpPr/>
            <p:nvPr/>
          </p:nvSpPr>
          <p:spPr>
            <a:xfrm flipV="1">
              <a:off x="6781436" y="2206454"/>
              <a:ext cx="457200" cy="457200"/>
            </a:xfrm>
            <a:prstGeom prst="teardrop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D3739E5F-0F82-4DAC-9480-653B7D307EAA}"/>
                </a:ext>
              </a:extLst>
            </p:cNvPr>
            <p:cNvSpPr txBox="1"/>
            <p:nvPr/>
          </p:nvSpPr>
          <p:spPr>
            <a:xfrm>
              <a:off x="6849480" y="2328711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3">
                      <a:lumMod val="50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2.</a:t>
              </a:r>
            </a:p>
          </p:txBody>
        </p:sp>
      </p:grpSp>
      <p:sp>
        <p:nvSpPr>
          <p:cNvPr id="394" name="TextBox 393">
            <a:extLst>
              <a:ext uri="{FF2B5EF4-FFF2-40B4-BE49-F238E27FC236}">
                <a16:creationId xmlns:a16="http://schemas.microsoft.com/office/drawing/2014/main" id="{76BCCD34-0400-4CEA-9FCC-A98D4D6143BB}"/>
              </a:ext>
            </a:extLst>
          </p:cNvPr>
          <p:cNvSpPr txBox="1"/>
          <p:nvPr/>
        </p:nvSpPr>
        <p:spPr>
          <a:xfrm>
            <a:off x="6401825" y="3713470"/>
            <a:ext cx="418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IBS and RAN</a:t>
            </a:r>
          </a:p>
        </p:txBody>
      </p:sp>
      <p:grpSp>
        <p:nvGrpSpPr>
          <p:cNvPr id="395" name="Group 394">
            <a:extLst>
              <a:ext uri="{FF2B5EF4-FFF2-40B4-BE49-F238E27FC236}">
                <a16:creationId xmlns:a16="http://schemas.microsoft.com/office/drawing/2014/main" id="{20D40524-15AE-479B-9B16-2FAD6AF06FE9}"/>
              </a:ext>
            </a:extLst>
          </p:cNvPr>
          <p:cNvGrpSpPr/>
          <p:nvPr/>
        </p:nvGrpSpPr>
        <p:grpSpPr>
          <a:xfrm>
            <a:off x="5845593" y="4456790"/>
            <a:ext cx="525244" cy="583922"/>
            <a:chOff x="6781436" y="2206454"/>
            <a:chExt cx="525244" cy="583922"/>
          </a:xfrm>
        </p:grpSpPr>
        <p:sp>
          <p:nvSpPr>
            <p:cNvPr id="396" name="Teardrop 395">
              <a:extLst>
                <a:ext uri="{FF2B5EF4-FFF2-40B4-BE49-F238E27FC236}">
                  <a16:creationId xmlns:a16="http://schemas.microsoft.com/office/drawing/2014/main" id="{E844A4CE-5F23-4710-8D58-FFA0CE865195}"/>
                </a:ext>
              </a:extLst>
            </p:cNvPr>
            <p:cNvSpPr/>
            <p:nvPr/>
          </p:nvSpPr>
          <p:spPr>
            <a:xfrm flipV="1">
              <a:off x="6781436" y="2206454"/>
              <a:ext cx="457200" cy="457200"/>
            </a:xfrm>
            <a:prstGeom prst="teardrop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7" name="TextBox 396">
              <a:extLst>
                <a:ext uri="{FF2B5EF4-FFF2-40B4-BE49-F238E27FC236}">
                  <a16:creationId xmlns:a16="http://schemas.microsoft.com/office/drawing/2014/main" id="{75A49AA4-A933-4E73-B307-CB1CE18E3F83}"/>
                </a:ext>
              </a:extLst>
            </p:cNvPr>
            <p:cNvSpPr txBox="1"/>
            <p:nvPr/>
          </p:nvSpPr>
          <p:spPr>
            <a:xfrm>
              <a:off x="6849480" y="2328711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3">
                      <a:lumMod val="50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3.</a:t>
              </a:r>
            </a:p>
          </p:txBody>
        </p:sp>
      </p:grpSp>
      <p:sp>
        <p:nvSpPr>
          <p:cNvPr id="398" name="TextBox 397">
            <a:extLst>
              <a:ext uri="{FF2B5EF4-FFF2-40B4-BE49-F238E27FC236}">
                <a16:creationId xmlns:a16="http://schemas.microsoft.com/office/drawing/2014/main" id="{217E674B-EE5A-4494-B802-200B5DCD8F21}"/>
              </a:ext>
            </a:extLst>
          </p:cNvPr>
          <p:cNvSpPr txBox="1"/>
          <p:nvPr/>
        </p:nvSpPr>
        <p:spPr>
          <a:xfrm>
            <a:off x="6401825" y="4573416"/>
            <a:ext cx="418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Centralized RAN</a:t>
            </a:r>
          </a:p>
        </p:txBody>
      </p:sp>
      <p:grpSp>
        <p:nvGrpSpPr>
          <p:cNvPr id="399" name="Group 398">
            <a:extLst>
              <a:ext uri="{FF2B5EF4-FFF2-40B4-BE49-F238E27FC236}">
                <a16:creationId xmlns:a16="http://schemas.microsoft.com/office/drawing/2014/main" id="{CE3483F4-F53C-4A29-A6D0-56CBB26F13C7}"/>
              </a:ext>
            </a:extLst>
          </p:cNvPr>
          <p:cNvGrpSpPr/>
          <p:nvPr/>
        </p:nvGrpSpPr>
        <p:grpSpPr>
          <a:xfrm>
            <a:off x="5851786" y="5341139"/>
            <a:ext cx="641441" cy="587211"/>
            <a:chOff x="6781436" y="2206454"/>
            <a:chExt cx="641441" cy="587211"/>
          </a:xfrm>
        </p:grpSpPr>
        <p:sp>
          <p:nvSpPr>
            <p:cNvPr id="400" name="Teardrop 399">
              <a:extLst>
                <a:ext uri="{FF2B5EF4-FFF2-40B4-BE49-F238E27FC236}">
                  <a16:creationId xmlns:a16="http://schemas.microsoft.com/office/drawing/2014/main" id="{B5DC0055-F306-4F7B-A52B-AC6BE4453B00}"/>
                </a:ext>
              </a:extLst>
            </p:cNvPr>
            <p:cNvSpPr/>
            <p:nvPr/>
          </p:nvSpPr>
          <p:spPr>
            <a:xfrm flipV="1">
              <a:off x="6781436" y="2206454"/>
              <a:ext cx="457200" cy="457200"/>
            </a:xfrm>
            <a:prstGeom prst="teardrop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2" name="TextBox 411">
              <a:extLst>
                <a:ext uri="{FF2B5EF4-FFF2-40B4-BE49-F238E27FC236}">
                  <a16:creationId xmlns:a16="http://schemas.microsoft.com/office/drawing/2014/main" id="{03614CA7-5A93-4039-A2B3-0B21D89572CD}"/>
                </a:ext>
              </a:extLst>
            </p:cNvPr>
            <p:cNvSpPr txBox="1"/>
            <p:nvPr/>
          </p:nvSpPr>
          <p:spPr>
            <a:xfrm>
              <a:off x="6821655" y="2332000"/>
              <a:ext cx="601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3">
                      <a:lumMod val="50000"/>
                    </a:schemeClr>
                  </a:solidFill>
                  <a:latin typeface="Loew Next Arabic Heavy" panose="020B0904030302020204" pitchFamily="34" charset="-78"/>
                  <a:cs typeface="Loew Next Arabic Heavy" panose="020B0904030302020204" pitchFamily="34" charset="-78"/>
                </a:rPr>
                <a:t>4.</a:t>
              </a:r>
            </a:p>
          </p:txBody>
        </p:sp>
      </p:grpSp>
      <p:sp>
        <p:nvSpPr>
          <p:cNvPr id="414" name="TextBox 413">
            <a:extLst>
              <a:ext uri="{FF2B5EF4-FFF2-40B4-BE49-F238E27FC236}">
                <a16:creationId xmlns:a16="http://schemas.microsoft.com/office/drawing/2014/main" id="{398FED91-3F54-42ED-B100-84592C78086D}"/>
              </a:ext>
            </a:extLst>
          </p:cNvPr>
          <p:cNvSpPr txBox="1"/>
          <p:nvPr/>
        </p:nvSpPr>
        <p:spPr>
          <a:xfrm>
            <a:off x="6434621" y="5480924"/>
            <a:ext cx="4118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NH deploys and operates</a:t>
            </a:r>
          </a:p>
        </p:txBody>
      </p:sp>
      <p:sp>
        <p:nvSpPr>
          <p:cNvPr id="415" name="TextBox 414">
            <a:extLst>
              <a:ext uri="{FF2B5EF4-FFF2-40B4-BE49-F238E27FC236}">
                <a16:creationId xmlns:a16="http://schemas.microsoft.com/office/drawing/2014/main" id="{D862E557-14E7-42E6-B7C8-010C56374413}"/>
              </a:ext>
            </a:extLst>
          </p:cNvPr>
          <p:cNvSpPr txBox="1"/>
          <p:nvPr/>
        </p:nvSpPr>
        <p:spPr>
          <a:xfrm>
            <a:off x="5324495" y="1991613"/>
            <a:ext cx="6279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Proof of Concept (PoC) comprises:</a:t>
            </a:r>
          </a:p>
        </p:txBody>
      </p:sp>
    </p:spTree>
    <p:extLst>
      <p:ext uri="{BB962C8B-B14F-4D97-AF65-F5344CB8AC3E}">
        <p14:creationId xmlns:p14="http://schemas.microsoft.com/office/powerpoint/2010/main" val="28505756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6693-F2E8-409E-804F-7824BC7CA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96597"/>
            <a:ext cx="11726333" cy="841248"/>
          </a:xfrm>
        </p:spPr>
        <p:txBody>
          <a:bodyPr/>
          <a:lstStyle/>
          <a:p>
            <a:r>
              <a:rPr lang="en-US" dirty="0"/>
              <a:t>Who Is Participating?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007912D-8456-4363-A60B-7BBD270BC22D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AD0106-834C-4279-A431-EC83F609F252}"/>
              </a:ext>
            </a:extLst>
          </p:cNvPr>
          <p:cNvSpPr/>
          <p:nvPr/>
        </p:nvSpPr>
        <p:spPr>
          <a:xfrm>
            <a:off x="2252378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0155B4-9ACE-49C5-9F08-D581260708A6}"/>
              </a:ext>
            </a:extLst>
          </p:cNvPr>
          <p:cNvSpPr/>
          <p:nvPr/>
        </p:nvSpPr>
        <p:spPr>
          <a:xfrm>
            <a:off x="228600" y="1739590"/>
            <a:ext cx="11630722" cy="476538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F16D06-AF4A-4FD1-AAA7-65108CFE4886}"/>
              </a:ext>
            </a:extLst>
          </p:cNvPr>
          <p:cNvSpPr txBox="1"/>
          <p:nvPr/>
        </p:nvSpPr>
        <p:spPr>
          <a:xfrm>
            <a:off x="441672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Procedural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33ACA-D6C1-42C0-9EBC-F1FA8208D216}"/>
              </a:ext>
            </a:extLst>
          </p:cNvPr>
          <p:cNvSpPr txBox="1"/>
          <p:nvPr/>
        </p:nvSpPr>
        <p:spPr>
          <a:xfrm>
            <a:off x="2465450" y="1434762"/>
            <a:ext cx="15141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Technical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397FD3D-DCC1-48CD-BA00-3D52AC32E418}"/>
              </a:ext>
            </a:extLst>
          </p:cNvPr>
          <p:cNvSpPr/>
          <p:nvPr/>
        </p:nvSpPr>
        <p:spPr>
          <a:xfrm>
            <a:off x="228600" y="1450202"/>
            <a:ext cx="1940312" cy="264081"/>
          </a:xfrm>
          <a:custGeom>
            <a:avLst/>
            <a:gdLst>
              <a:gd name="connsiteX0" fmla="*/ 68767 w 1940312"/>
              <a:gd name="connsiteY0" fmla="*/ 0 h 206298"/>
              <a:gd name="connsiteX1" fmla="*/ 1871545 w 1940312"/>
              <a:gd name="connsiteY1" fmla="*/ 0 h 206298"/>
              <a:gd name="connsiteX2" fmla="*/ 1940312 w 1940312"/>
              <a:gd name="connsiteY2" fmla="*/ 68767 h 206298"/>
              <a:gd name="connsiteX3" fmla="*/ 1940312 w 1940312"/>
              <a:gd name="connsiteY3" fmla="*/ 206298 h 206298"/>
              <a:gd name="connsiteX4" fmla="*/ 0 w 1940312"/>
              <a:gd name="connsiteY4" fmla="*/ 206298 h 206298"/>
              <a:gd name="connsiteX5" fmla="*/ 0 w 1940312"/>
              <a:gd name="connsiteY5" fmla="*/ 68767 h 206298"/>
              <a:gd name="connsiteX6" fmla="*/ 68767 w 1940312"/>
              <a:gd name="connsiteY6" fmla="*/ 0 h 206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0312" h="206298">
                <a:moveTo>
                  <a:pt x="68767" y="0"/>
                </a:moveTo>
                <a:lnTo>
                  <a:pt x="1871545" y="0"/>
                </a:lnTo>
                <a:cubicBezTo>
                  <a:pt x="1909524" y="0"/>
                  <a:pt x="1940312" y="30788"/>
                  <a:pt x="1940312" y="68767"/>
                </a:cubicBezTo>
                <a:lnTo>
                  <a:pt x="1940312" y="206298"/>
                </a:lnTo>
                <a:lnTo>
                  <a:pt x="0" y="206298"/>
                </a:lnTo>
                <a:lnTo>
                  <a:pt x="0" y="68767"/>
                </a:lnTo>
                <a:cubicBezTo>
                  <a:pt x="0" y="30788"/>
                  <a:pt x="30788" y="0"/>
                  <a:pt x="68767" y="0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64" name="Picture 363">
            <a:extLst>
              <a:ext uri="{FF2B5EF4-FFF2-40B4-BE49-F238E27FC236}">
                <a16:creationId xmlns:a16="http://schemas.microsoft.com/office/drawing/2014/main" id="{AD815559-0E9B-4C3C-BFAF-E63E4EE7C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0896" y="5162836"/>
            <a:ext cx="713486" cy="7134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30D6A9A-CC3D-45B3-9A41-4F9872C24A6F}"/>
              </a:ext>
            </a:extLst>
          </p:cNvPr>
          <p:cNvSpPr/>
          <p:nvPr/>
        </p:nvSpPr>
        <p:spPr>
          <a:xfrm>
            <a:off x="6812848" y="2631286"/>
            <a:ext cx="1717071" cy="65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5" name="Graphic 364">
            <a:extLst>
              <a:ext uri="{FF2B5EF4-FFF2-40B4-BE49-F238E27FC236}">
                <a16:creationId xmlns:a16="http://schemas.microsoft.com/office/drawing/2014/main" id="{9F43E9DC-CF86-4F9C-B6BC-EFDFF4265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1114" y="5171043"/>
            <a:ext cx="713486" cy="713486"/>
          </a:xfrm>
          <a:prstGeom prst="rect">
            <a:avLst/>
          </a:prstGeom>
        </p:spPr>
      </p:pic>
      <p:pic>
        <p:nvPicPr>
          <p:cNvPr id="401" name="Picture 400">
            <a:extLst>
              <a:ext uri="{FF2B5EF4-FFF2-40B4-BE49-F238E27FC236}">
                <a16:creationId xmlns:a16="http://schemas.microsoft.com/office/drawing/2014/main" id="{EE0F51DC-65ED-404D-A56C-C864F81922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972" b="20718"/>
          <a:stretch/>
        </p:blipFill>
        <p:spPr>
          <a:xfrm>
            <a:off x="6812848" y="2618795"/>
            <a:ext cx="1748085" cy="733256"/>
          </a:xfrm>
          <a:prstGeom prst="rect">
            <a:avLst/>
          </a:prstGeom>
        </p:spPr>
      </p:pic>
      <p:pic>
        <p:nvPicPr>
          <p:cNvPr id="402" name="Picture 401">
            <a:extLst>
              <a:ext uri="{FF2B5EF4-FFF2-40B4-BE49-F238E27FC236}">
                <a16:creationId xmlns:a16="http://schemas.microsoft.com/office/drawing/2014/main" id="{64F7D7AB-D80B-48D3-9A18-A3337A879E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8354" y="3926293"/>
            <a:ext cx="1717071" cy="571798"/>
          </a:xfrm>
          <a:prstGeom prst="rect">
            <a:avLst/>
          </a:prstGeom>
        </p:spPr>
      </p:pic>
      <p:grpSp>
        <p:nvGrpSpPr>
          <p:cNvPr id="403" name="Group 402">
            <a:extLst>
              <a:ext uri="{FF2B5EF4-FFF2-40B4-BE49-F238E27FC236}">
                <a16:creationId xmlns:a16="http://schemas.microsoft.com/office/drawing/2014/main" id="{BE485DEC-19C3-49C8-9AA7-19C376164E8B}"/>
              </a:ext>
            </a:extLst>
          </p:cNvPr>
          <p:cNvGrpSpPr/>
          <p:nvPr/>
        </p:nvGrpSpPr>
        <p:grpSpPr>
          <a:xfrm>
            <a:off x="6869858" y="5210833"/>
            <a:ext cx="1064769" cy="633906"/>
            <a:chOff x="6874933" y="3978562"/>
            <a:chExt cx="825500" cy="462880"/>
          </a:xfrm>
        </p:grpSpPr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CD1D147F-8B4F-4A9B-B362-E004205F4D8C}"/>
                </a:ext>
              </a:extLst>
            </p:cNvPr>
            <p:cNvSpPr/>
            <p:nvPr/>
          </p:nvSpPr>
          <p:spPr>
            <a:xfrm>
              <a:off x="6874933" y="3978562"/>
              <a:ext cx="825500" cy="4628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05" name="Graphic 404">
              <a:extLst>
                <a:ext uri="{FF2B5EF4-FFF2-40B4-BE49-F238E27FC236}">
                  <a16:creationId xmlns:a16="http://schemas.microsoft.com/office/drawing/2014/main" id="{85F9A0FF-A1D9-4912-8F29-338427B3C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73358" y="4049366"/>
              <a:ext cx="628650" cy="304800"/>
            </a:xfrm>
            <a:prstGeom prst="rect">
              <a:avLst/>
            </a:prstGeom>
          </p:spPr>
        </p:pic>
      </p:grpSp>
      <p:sp>
        <p:nvSpPr>
          <p:cNvPr id="406" name="TextBox 405">
            <a:extLst>
              <a:ext uri="{FF2B5EF4-FFF2-40B4-BE49-F238E27FC236}">
                <a16:creationId xmlns:a16="http://schemas.microsoft.com/office/drawing/2014/main" id="{9AFCCA01-2E55-4AF1-9836-D0D8FE7F3CB0}"/>
              </a:ext>
            </a:extLst>
          </p:cNvPr>
          <p:cNvSpPr txBox="1"/>
          <p:nvPr/>
        </p:nvSpPr>
        <p:spPr>
          <a:xfrm>
            <a:off x="6754236" y="2144670"/>
            <a:ext cx="418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Neutral Host</a:t>
            </a: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8DE0F592-35C4-452A-B2A5-83F0F292B6F4}"/>
              </a:ext>
            </a:extLst>
          </p:cNvPr>
          <p:cNvSpPr/>
          <p:nvPr/>
        </p:nvSpPr>
        <p:spPr>
          <a:xfrm>
            <a:off x="1671971" y="4749464"/>
            <a:ext cx="789446" cy="7373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8" name="Straight Connector 407">
            <a:extLst>
              <a:ext uri="{FF2B5EF4-FFF2-40B4-BE49-F238E27FC236}">
                <a16:creationId xmlns:a16="http://schemas.microsoft.com/office/drawing/2014/main" id="{612EDD32-23C0-444A-A559-1286169885A7}"/>
              </a:ext>
            </a:extLst>
          </p:cNvPr>
          <p:cNvCxnSpPr>
            <a:cxnSpLocks/>
          </p:cNvCxnSpPr>
          <p:nvPr/>
        </p:nvCxnSpPr>
        <p:spPr>
          <a:xfrm flipV="1">
            <a:off x="1624310" y="4710345"/>
            <a:ext cx="895148" cy="4174"/>
          </a:xfrm>
          <a:prstGeom prst="line">
            <a:avLst/>
          </a:prstGeom>
          <a:noFill/>
          <a:ln w="76200" cap="flat" cmpd="sng" algn="ctr">
            <a:solidFill>
              <a:srgbClr val="C7C7C9"/>
            </a:solidFill>
            <a:prstDash val="solid"/>
            <a:miter lim="800000"/>
          </a:ln>
          <a:effectLst/>
        </p:spPr>
      </p:cxnSp>
      <p:cxnSp>
        <p:nvCxnSpPr>
          <p:cNvPr id="409" name="Straight Connector 408">
            <a:extLst>
              <a:ext uri="{FF2B5EF4-FFF2-40B4-BE49-F238E27FC236}">
                <a16:creationId xmlns:a16="http://schemas.microsoft.com/office/drawing/2014/main" id="{20DF020B-037C-48A3-B77F-AAD73C7C2EF6}"/>
              </a:ext>
            </a:extLst>
          </p:cNvPr>
          <p:cNvCxnSpPr/>
          <p:nvPr/>
        </p:nvCxnSpPr>
        <p:spPr>
          <a:xfrm>
            <a:off x="2466486" y="4749464"/>
            <a:ext cx="0" cy="72506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Rectangle 409">
            <a:extLst>
              <a:ext uri="{FF2B5EF4-FFF2-40B4-BE49-F238E27FC236}">
                <a16:creationId xmlns:a16="http://schemas.microsoft.com/office/drawing/2014/main" id="{C1B5F7B8-0DC7-42DE-85A1-7ED7635824D7}"/>
              </a:ext>
            </a:extLst>
          </p:cNvPr>
          <p:cNvSpPr/>
          <p:nvPr/>
        </p:nvSpPr>
        <p:spPr>
          <a:xfrm>
            <a:off x="1536895" y="5518076"/>
            <a:ext cx="3443599" cy="613039"/>
          </a:xfrm>
          <a:prstGeom prst="rect">
            <a:avLst/>
          </a:prstGeom>
          <a:pattFill prst="wdUpDiag">
            <a:fgClr>
              <a:srgbClr val="DBDBDD"/>
            </a:fgClr>
            <a:bgClr>
              <a:srgbClr val="F7F7F7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11" name="Straight Connector 410">
            <a:extLst>
              <a:ext uri="{FF2B5EF4-FFF2-40B4-BE49-F238E27FC236}">
                <a16:creationId xmlns:a16="http://schemas.microsoft.com/office/drawing/2014/main" id="{1D5268D4-BFA5-4BEB-B744-C189AF2AAA7D}"/>
              </a:ext>
            </a:extLst>
          </p:cNvPr>
          <p:cNvCxnSpPr>
            <a:cxnSpLocks/>
          </p:cNvCxnSpPr>
          <p:nvPr/>
        </p:nvCxnSpPr>
        <p:spPr>
          <a:xfrm>
            <a:off x="1536895" y="5497530"/>
            <a:ext cx="3443599" cy="0"/>
          </a:xfrm>
          <a:prstGeom prst="line">
            <a:avLst/>
          </a:prstGeom>
          <a:noFill/>
          <a:ln w="57150" cap="flat" cmpd="sng" algn="ctr">
            <a:solidFill>
              <a:srgbClr val="908E78"/>
            </a:solidFill>
            <a:prstDash val="solid"/>
            <a:miter lim="800000"/>
          </a:ln>
          <a:effectLst/>
        </p:spPr>
      </p:cxnSp>
      <p:grpSp>
        <p:nvGrpSpPr>
          <p:cNvPr id="413" name="Group 412">
            <a:extLst>
              <a:ext uri="{FF2B5EF4-FFF2-40B4-BE49-F238E27FC236}">
                <a16:creationId xmlns:a16="http://schemas.microsoft.com/office/drawing/2014/main" id="{DFA662F3-2C88-4BDE-91E2-DCD5468B6336}"/>
              </a:ext>
            </a:extLst>
          </p:cNvPr>
          <p:cNvGrpSpPr/>
          <p:nvPr/>
        </p:nvGrpSpPr>
        <p:grpSpPr>
          <a:xfrm>
            <a:off x="2979160" y="2039281"/>
            <a:ext cx="1899707" cy="3438162"/>
            <a:chOff x="4257576" y="1988569"/>
            <a:chExt cx="1899707" cy="3438162"/>
          </a:xfrm>
        </p:grpSpPr>
        <p:sp>
          <p:nvSpPr>
            <p:cNvPr id="415" name="Rectangle 414">
              <a:extLst>
                <a:ext uri="{FF2B5EF4-FFF2-40B4-BE49-F238E27FC236}">
                  <a16:creationId xmlns:a16="http://schemas.microsoft.com/office/drawing/2014/main" id="{8E457C06-C335-4177-8BDC-62114E9A1145}"/>
                </a:ext>
              </a:extLst>
            </p:cNvPr>
            <p:cNvSpPr/>
            <p:nvPr/>
          </p:nvSpPr>
          <p:spPr>
            <a:xfrm>
              <a:off x="4304073" y="2011933"/>
              <a:ext cx="1829299" cy="3414798"/>
            </a:xfrm>
            <a:prstGeom prst="rect">
              <a:avLst/>
            </a:prstGeom>
            <a:solidFill>
              <a:srgbClr val="F7F7F7"/>
            </a:solidFill>
            <a:ln w="381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5A345CE9-3860-4192-8674-70738F9AAAC7}"/>
                </a:ext>
              </a:extLst>
            </p:cNvPr>
            <p:cNvCxnSpPr>
              <a:cxnSpLocks/>
            </p:cNvCxnSpPr>
            <p:nvPr/>
          </p:nvCxnSpPr>
          <p:spPr>
            <a:xfrm>
              <a:off x="4299495" y="4569076"/>
              <a:ext cx="1833877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E1286275-E647-42A0-B011-E56693841DE7}"/>
                </a:ext>
              </a:extLst>
            </p:cNvPr>
            <p:cNvCxnSpPr>
              <a:cxnSpLocks/>
            </p:cNvCxnSpPr>
            <p:nvPr/>
          </p:nvCxnSpPr>
          <p:spPr>
            <a:xfrm>
              <a:off x="4304073" y="3716696"/>
              <a:ext cx="1819999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9D1B5A5F-36F3-48AF-8FCD-10350987E830}"/>
                </a:ext>
              </a:extLst>
            </p:cNvPr>
            <p:cNvCxnSpPr>
              <a:cxnSpLocks/>
            </p:cNvCxnSpPr>
            <p:nvPr/>
          </p:nvCxnSpPr>
          <p:spPr>
            <a:xfrm>
              <a:off x="4304073" y="2864315"/>
              <a:ext cx="1829299" cy="0"/>
            </a:xfrm>
            <a:prstGeom prst="line">
              <a:avLst/>
            </a:prstGeom>
            <a:noFill/>
            <a:ln w="28575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4C9648F7-2583-4066-86E8-FD3D0A15D80E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76" y="1988569"/>
              <a:ext cx="1899707" cy="0"/>
            </a:xfrm>
            <a:prstGeom prst="line">
              <a:avLst/>
            </a:prstGeom>
            <a:noFill/>
            <a:ln w="76200" cap="flat" cmpd="sng" algn="ctr">
              <a:solidFill>
                <a:srgbClr val="C7C7C9"/>
              </a:solidFill>
              <a:prstDash val="solid"/>
              <a:miter lim="800000"/>
            </a:ln>
            <a:effectLst/>
          </p:spPr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70116224-9FB5-4664-A2D0-8C468258BBA5}"/>
                </a:ext>
              </a:extLst>
            </p:cNvPr>
            <p:cNvCxnSpPr>
              <a:cxnSpLocks/>
            </p:cNvCxnSpPr>
            <p:nvPr/>
          </p:nvCxnSpPr>
          <p:spPr>
            <a:xfrm>
              <a:off x="4983549" y="2011933"/>
              <a:ext cx="0" cy="3411338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B4C77540-6E58-401B-95CA-24537A68BE7A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9" y="2011933"/>
              <a:ext cx="0" cy="3411338"/>
            </a:xfrm>
            <a:prstGeom prst="line">
              <a:avLst/>
            </a:prstGeom>
            <a:noFill/>
            <a:ln w="28575" cap="flat" cmpd="sng" algn="ctr">
              <a:solidFill>
                <a:srgbClr val="DBDBDD"/>
              </a:solidFill>
              <a:prstDash val="solid"/>
              <a:miter lim="800000"/>
            </a:ln>
            <a:effectLst/>
          </p:spPr>
        </p:cxn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BC0636A9-57DA-4C90-B300-F4F502ADF3E0}"/>
                </a:ext>
              </a:extLst>
            </p:cNvPr>
            <p:cNvGrpSpPr/>
            <p:nvPr/>
          </p:nvGrpSpPr>
          <p:grpSpPr>
            <a:xfrm>
              <a:off x="4670719" y="2555079"/>
              <a:ext cx="293795" cy="313894"/>
              <a:chOff x="3332315" y="4205530"/>
              <a:chExt cx="793031" cy="464112"/>
            </a:xfrm>
          </p:grpSpPr>
          <p:sp>
            <p:nvSpPr>
              <p:cNvPr id="555" name="Rectangle 554">
                <a:extLst>
                  <a:ext uri="{FF2B5EF4-FFF2-40B4-BE49-F238E27FC236}">
                    <a16:creationId xmlns:a16="http://schemas.microsoft.com/office/drawing/2014/main" id="{645C661D-1055-40CD-BE91-55F8E0A3255A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56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20477591-CAD2-4C71-ABF1-3FA0113EB9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23" name="Group 422">
              <a:extLst>
                <a:ext uri="{FF2B5EF4-FFF2-40B4-BE49-F238E27FC236}">
                  <a16:creationId xmlns:a16="http://schemas.microsoft.com/office/drawing/2014/main" id="{6E5B65FF-B9F2-42B9-B8AC-95EEDBBBE8E6}"/>
                </a:ext>
              </a:extLst>
            </p:cNvPr>
            <p:cNvGrpSpPr/>
            <p:nvPr/>
          </p:nvGrpSpPr>
          <p:grpSpPr>
            <a:xfrm>
              <a:off x="5580449" y="2142348"/>
              <a:ext cx="171091" cy="299432"/>
              <a:chOff x="7855538" y="5613352"/>
              <a:chExt cx="770963" cy="774001"/>
            </a:xfrm>
          </p:grpSpPr>
          <p:sp>
            <p:nvSpPr>
              <p:cNvPr id="550" name="Rectangle 549">
                <a:extLst>
                  <a:ext uri="{FF2B5EF4-FFF2-40B4-BE49-F238E27FC236}">
                    <a16:creationId xmlns:a16="http://schemas.microsoft.com/office/drawing/2014/main" id="{A677D35B-7339-4A39-B218-A5ECB7C3869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1" name="Rectangle 550">
                <a:extLst>
                  <a:ext uri="{FF2B5EF4-FFF2-40B4-BE49-F238E27FC236}">
                    <a16:creationId xmlns:a16="http://schemas.microsoft.com/office/drawing/2014/main" id="{F2BA36CA-6B55-4712-BC5A-116C39157B8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2" name="Rectangle 551">
                <a:extLst>
                  <a:ext uri="{FF2B5EF4-FFF2-40B4-BE49-F238E27FC236}">
                    <a16:creationId xmlns:a16="http://schemas.microsoft.com/office/drawing/2014/main" id="{6F4C7480-C9F5-49C2-B4E1-12FA5B0EF1ED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53" name="Straight Connector 552">
                <a:extLst>
                  <a:ext uri="{FF2B5EF4-FFF2-40B4-BE49-F238E27FC236}">
                    <a16:creationId xmlns:a16="http://schemas.microsoft.com/office/drawing/2014/main" id="{4FB6D39A-62A9-4CEA-B322-9E6EBB5F1947}"/>
                  </a:ext>
                </a:extLst>
              </p:cNvPr>
              <p:cNvCxnSpPr>
                <a:stCxn id="550" idx="0"/>
                <a:endCxn id="55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4" name="Straight Connector 553">
                <a:extLst>
                  <a:ext uri="{FF2B5EF4-FFF2-40B4-BE49-F238E27FC236}">
                    <a16:creationId xmlns:a16="http://schemas.microsoft.com/office/drawing/2014/main" id="{882804C2-F1C9-46B0-8C0F-B892A474F1B5}"/>
                  </a:ext>
                </a:extLst>
              </p:cNvPr>
              <p:cNvCxnSpPr>
                <a:cxnSpLocks/>
                <a:stCxn id="550" idx="1"/>
                <a:endCxn id="55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24" name="Group 423">
              <a:extLst>
                <a:ext uri="{FF2B5EF4-FFF2-40B4-BE49-F238E27FC236}">
                  <a16:creationId xmlns:a16="http://schemas.microsoft.com/office/drawing/2014/main" id="{119748BE-301F-4067-81D0-B5118DE5128E}"/>
                </a:ext>
              </a:extLst>
            </p:cNvPr>
            <p:cNvGrpSpPr/>
            <p:nvPr/>
          </p:nvGrpSpPr>
          <p:grpSpPr>
            <a:xfrm>
              <a:off x="5838828" y="2142348"/>
              <a:ext cx="171091" cy="299432"/>
              <a:chOff x="7855538" y="5613352"/>
              <a:chExt cx="770963" cy="774001"/>
            </a:xfrm>
          </p:grpSpPr>
          <p:sp>
            <p:nvSpPr>
              <p:cNvPr id="545" name="Rectangle 544">
                <a:extLst>
                  <a:ext uri="{FF2B5EF4-FFF2-40B4-BE49-F238E27FC236}">
                    <a16:creationId xmlns:a16="http://schemas.microsoft.com/office/drawing/2014/main" id="{78C208D1-9E98-44BD-9ACF-42559BD5C3E3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6" name="Rectangle 545">
                <a:extLst>
                  <a:ext uri="{FF2B5EF4-FFF2-40B4-BE49-F238E27FC236}">
                    <a16:creationId xmlns:a16="http://schemas.microsoft.com/office/drawing/2014/main" id="{65E480C9-86C7-40C6-9524-C328BE3F364C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7" name="Rectangle 546">
                <a:extLst>
                  <a:ext uri="{FF2B5EF4-FFF2-40B4-BE49-F238E27FC236}">
                    <a16:creationId xmlns:a16="http://schemas.microsoft.com/office/drawing/2014/main" id="{2FF90192-3BCB-475F-B698-3C79B43BF41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48" name="Straight Connector 547">
                <a:extLst>
                  <a:ext uri="{FF2B5EF4-FFF2-40B4-BE49-F238E27FC236}">
                    <a16:creationId xmlns:a16="http://schemas.microsoft.com/office/drawing/2014/main" id="{CDAC656A-0BD3-42AC-8153-4CCF3ED646E7}"/>
                  </a:ext>
                </a:extLst>
              </p:cNvPr>
              <p:cNvCxnSpPr>
                <a:stCxn id="545" idx="0"/>
                <a:endCxn id="54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9" name="Straight Connector 548">
                <a:extLst>
                  <a:ext uri="{FF2B5EF4-FFF2-40B4-BE49-F238E27FC236}">
                    <a16:creationId xmlns:a16="http://schemas.microsoft.com/office/drawing/2014/main" id="{7570BBC0-BCDF-43E3-ADB8-7F07E69BD0E6}"/>
                  </a:ext>
                </a:extLst>
              </p:cNvPr>
              <p:cNvCxnSpPr>
                <a:cxnSpLocks/>
                <a:stCxn id="545" idx="1"/>
                <a:endCxn id="54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25" name="Group 424">
              <a:extLst>
                <a:ext uri="{FF2B5EF4-FFF2-40B4-BE49-F238E27FC236}">
                  <a16:creationId xmlns:a16="http://schemas.microsoft.com/office/drawing/2014/main" id="{0DE62108-9744-48CD-9FD9-20EE5D9BBE76}"/>
                </a:ext>
              </a:extLst>
            </p:cNvPr>
            <p:cNvGrpSpPr/>
            <p:nvPr/>
          </p:nvGrpSpPr>
          <p:grpSpPr>
            <a:xfrm>
              <a:off x="5580449" y="2985423"/>
              <a:ext cx="171091" cy="299432"/>
              <a:chOff x="7855538" y="5613352"/>
              <a:chExt cx="770963" cy="774001"/>
            </a:xfrm>
          </p:grpSpPr>
          <p:sp>
            <p:nvSpPr>
              <p:cNvPr id="540" name="Rectangle 539">
                <a:extLst>
                  <a:ext uri="{FF2B5EF4-FFF2-40B4-BE49-F238E27FC236}">
                    <a16:creationId xmlns:a16="http://schemas.microsoft.com/office/drawing/2014/main" id="{38657D50-989B-4626-9272-ABEB6F7A00E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1" name="Rectangle 540">
                <a:extLst>
                  <a:ext uri="{FF2B5EF4-FFF2-40B4-BE49-F238E27FC236}">
                    <a16:creationId xmlns:a16="http://schemas.microsoft.com/office/drawing/2014/main" id="{6AB707A4-F797-4E2C-931D-95F60BA47E6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2" name="Rectangle 541">
                <a:extLst>
                  <a:ext uri="{FF2B5EF4-FFF2-40B4-BE49-F238E27FC236}">
                    <a16:creationId xmlns:a16="http://schemas.microsoft.com/office/drawing/2014/main" id="{64BAE24E-D8FC-4A47-9F80-88A1CBB0B90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43" name="Straight Connector 542">
                <a:extLst>
                  <a:ext uri="{FF2B5EF4-FFF2-40B4-BE49-F238E27FC236}">
                    <a16:creationId xmlns:a16="http://schemas.microsoft.com/office/drawing/2014/main" id="{6C3E34E0-FEF8-48E6-96F6-0FC140705164}"/>
                  </a:ext>
                </a:extLst>
              </p:cNvPr>
              <p:cNvCxnSpPr>
                <a:stCxn id="540" idx="0"/>
                <a:endCxn id="54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4" name="Straight Connector 543">
                <a:extLst>
                  <a:ext uri="{FF2B5EF4-FFF2-40B4-BE49-F238E27FC236}">
                    <a16:creationId xmlns:a16="http://schemas.microsoft.com/office/drawing/2014/main" id="{BC5D1E80-5FB0-4BEB-A1F6-8420535B8515}"/>
                  </a:ext>
                </a:extLst>
              </p:cNvPr>
              <p:cNvCxnSpPr>
                <a:cxnSpLocks/>
                <a:stCxn id="540" idx="1"/>
                <a:endCxn id="54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26" name="Group 425">
              <a:extLst>
                <a:ext uri="{FF2B5EF4-FFF2-40B4-BE49-F238E27FC236}">
                  <a16:creationId xmlns:a16="http://schemas.microsoft.com/office/drawing/2014/main" id="{4DB64AFE-5BF6-4579-9F61-9EEDC02E7CF8}"/>
                </a:ext>
              </a:extLst>
            </p:cNvPr>
            <p:cNvGrpSpPr/>
            <p:nvPr/>
          </p:nvGrpSpPr>
          <p:grpSpPr>
            <a:xfrm>
              <a:off x="5838828" y="2985423"/>
              <a:ext cx="171091" cy="299432"/>
              <a:chOff x="7855538" y="5613352"/>
              <a:chExt cx="770963" cy="774001"/>
            </a:xfrm>
          </p:grpSpPr>
          <p:sp>
            <p:nvSpPr>
              <p:cNvPr id="535" name="Rectangle 534">
                <a:extLst>
                  <a:ext uri="{FF2B5EF4-FFF2-40B4-BE49-F238E27FC236}">
                    <a16:creationId xmlns:a16="http://schemas.microsoft.com/office/drawing/2014/main" id="{0EA1C91E-5B2C-4818-A74F-06CBB093B6F9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6" name="Rectangle 535">
                <a:extLst>
                  <a:ext uri="{FF2B5EF4-FFF2-40B4-BE49-F238E27FC236}">
                    <a16:creationId xmlns:a16="http://schemas.microsoft.com/office/drawing/2014/main" id="{B1E2ED83-D65B-4E29-B42E-DF95B500039F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7" name="Rectangle 536">
                <a:extLst>
                  <a:ext uri="{FF2B5EF4-FFF2-40B4-BE49-F238E27FC236}">
                    <a16:creationId xmlns:a16="http://schemas.microsoft.com/office/drawing/2014/main" id="{1E7BF009-D42D-4691-8EF0-58B729AAEFE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8" name="Straight Connector 537">
                <a:extLst>
                  <a:ext uri="{FF2B5EF4-FFF2-40B4-BE49-F238E27FC236}">
                    <a16:creationId xmlns:a16="http://schemas.microsoft.com/office/drawing/2014/main" id="{CF73132D-B50B-4402-AF00-413D904A6C53}"/>
                  </a:ext>
                </a:extLst>
              </p:cNvPr>
              <p:cNvCxnSpPr>
                <a:stCxn id="535" idx="0"/>
                <a:endCxn id="53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39" name="Straight Connector 538">
                <a:extLst>
                  <a:ext uri="{FF2B5EF4-FFF2-40B4-BE49-F238E27FC236}">
                    <a16:creationId xmlns:a16="http://schemas.microsoft.com/office/drawing/2014/main" id="{9EDAD7D5-CD22-4644-9B9F-A74A80105F53}"/>
                  </a:ext>
                </a:extLst>
              </p:cNvPr>
              <p:cNvCxnSpPr>
                <a:cxnSpLocks/>
                <a:stCxn id="535" idx="1"/>
                <a:endCxn id="53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FC129ECE-8055-463F-AE7A-855E19B033D3}"/>
                </a:ext>
              </a:extLst>
            </p:cNvPr>
            <p:cNvGrpSpPr/>
            <p:nvPr/>
          </p:nvGrpSpPr>
          <p:grpSpPr>
            <a:xfrm>
              <a:off x="5580449" y="3834564"/>
              <a:ext cx="171091" cy="299432"/>
              <a:chOff x="7855538" y="5613352"/>
              <a:chExt cx="770963" cy="774001"/>
            </a:xfrm>
          </p:grpSpPr>
          <p:sp>
            <p:nvSpPr>
              <p:cNvPr id="530" name="Rectangle 529">
                <a:extLst>
                  <a:ext uri="{FF2B5EF4-FFF2-40B4-BE49-F238E27FC236}">
                    <a16:creationId xmlns:a16="http://schemas.microsoft.com/office/drawing/2014/main" id="{32AC1FEB-6D98-426C-BFBE-03D0EAAD340E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1" name="Rectangle 530">
                <a:extLst>
                  <a:ext uri="{FF2B5EF4-FFF2-40B4-BE49-F238E27FC236}">
                    <a16:creationId xmlns:a16="http://schemas.microsoft.com/office/drawing/2014/main" id="{5D05D0CC-F051-45CC-9932-F48F97C864C6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2" name="Rectangle 531">
                <a:extLst>
                  <a:ext uri="{FF2B5EF4-FFF2-40B4-BE49-F238E27FC236}">
                    <a16:creationId xmlns:a16="http://schemas.microsoft.com/office/drawing/2014/main" id="{512790EE-117F-429E-A061-3ABB1A043569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3" name="Straight Connector 532">
                <a:extLst>
                  <a:ext uri="{FF2B5EF4-FFF2-40B4-BE49-F238E27FC236}">
                    <a16:creationId xmlns:a16="http://schemas.microsoft.com/office/drawing/2014/main" id="{1AB19F05-8AF6-41BF-8FD9-81E506E502B9}"/>
                  </a:ext>
                </a:extLst>
              </p:cNvPr>
              <p:cNvCxnSpPr>
                <a:stCxn id="530" idx="0"/>
                <a:endCxn id="53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34" name="Straight Connector 533">
                <a:extLst>
                  <a:ext uri="{FF2B5EF4-FFF2-40B4-BE49-F238E27FC236}">
                    <a16:creationId xmlns:a16="http://schemas.microsoft.com/office/drawing/2014/main" id="{2F5D078A-1335-42BF-AACF-77EE7E5EE9F9}"/>
                  </a:ext>
                </a:extLst>
              </p:cNvPr>
              <p:cNvCxnSpPr>
                <a:cxnSpLocks/>
                <a:stCxn id="530" idx="1"/>
                <a:endCxn id="53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28" name="Group 427">
              <a:extLst>
                <a:ext uri="{FF2B5EF4-FFF2-40B4-BE49-F238E27FC236}">
                  <a16:creationId xmlns:a16="http://schemas.microsoft.com/office/drawing/2014/main" id="{6548DABB-94CE-4298-8EA0-93E7BED7F726}"/>
                </a:ext>
              </a:extLst>
            </p:cNvPr>
            <p:cNvGrpSpPr/>
            <p:nvPr/>
          </p:nvGrpSpPr>
          <p:grpSpPr>
            <a:xfrm>
              <a:off x="5838828" y="3834564"/>
              <a:ext cx="171091" cy="299432"/>
              <a:chOff x="7855538" y="5613352"/>
              <a:chExt cx="770963" cy="774001"/>
            </a:xfrm>
          </p:grpSpPr>
          <p:sp>
            <p:nvSpPr>
              <p:cNvPr id="525" name="Rectangle 524">
                <a:extLst>
                  <a:ext uri="{FF2B5EF4-FFF2-40B4-BE49-F238E27FC236}">
                    <a16:creationId xmlns:a16="http://schemas.microsoft.com/office/drawing/2014/main" id="{59E270FF-4FFD-4BAF-AABC-01192238C1C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6" name="Rectangle 525">
                <a:extLst>
                  <a:ext uri="{FF2B5EF4-FFF2-40B4-BE49-F238E27FC236}">
                    <a16:creationId xmlns:a16="http://schemas.microsoft.com/office/drawing/2014/main" id="{8FF0547A-4764-4FBA-B35A-272F1B65E6B4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7" name="Rectangle 526">
                <a:extLst>
                  <a:ext uri="{FF2B5EF4-FFF2-40B4-BE49-F238E27FC236}">
                    <a16:creationId xmlns:a16="http://schemas.microsoft.com/office/drawing/2014/main" id="{8D8CEC6C-F58E-405C-B9C8-AC34778054B4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28" name="Straight Connector 527">
                <a:extLst>
                  <a:ext uri="{FF2B5EF4-FFF2-40B4-BE49-F238E27FC236}">
                    <a16:creationId xmlns:a16="http://schemas.microsoft.com/office/drawing/2014/main" id="{EEC8448B-1CF9-4B05-9FF4-C78860D4442A}"/>
                  </a:ext>
                </a:extLst>
              </p:cNvPr>
              <p:cNvCxnSpPr>
                <a:stCxn id="525" idx="0"/>
                <a:endCxn id="52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9" name="Straight Connector 528">
                <a:extLst>
                  <a:ext uri="{FF2B5EF4-FFF2-40B4-BE49-F238E27FC236}">
                    <a16:creationId xmlns:a16="http://schemas.microsoft.com/office/drawing/2014/main" id="{925BD2A8-F8D1-4515-8FD8-76C34073595E}"/>
                  </a:ext>
                </a:extLst>
              </p:cNvPr>
              <p:cNvCxnSpPr>
                <a:cxnSpLocks/>
                <a:stCxn id="525" idx="1"/>
                <a:endCxn id="52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F8B44E5A-E697-48B8-8FBA-A9BC9D21AB98}"/>
                </a:ext>
              </a:extLst>
            </p:cNvPr>
            <p:cNvGrpSpPr/>
            <p:nvPr/>
          </p:nvGrpSpPr>
          <p:grpSpPr>
            <a:xfrm>
              <a:off x="4421576" y="2142348"/>
              <a:ext cx="171091" cy="299432"/>
              <a:chOff x="7855538" y="5613352"/>
              <a:chExt cx="770963" cy="774001"/>
            </a:xfrm>
          </p:grpSpPr>
          <p:sp>
            <p:nvSpPr>
              <p:cNvPr id="520" name="Rectangle 519">
                <a:extLst>
                  <a:ext uri="{FF2B5EF4-FFF2-40B4-BE49-F238E27FC236}">
                    <a16:creationId xmlns:a16="http://schemas.microsoft.com/office/drawing/2014/main" id="{2864174A-CA35-4B7F-AF8C-5BEE8E83404D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1" name="Rectangle 520">
                <a:extLst>
                  <a:ext uri="{FF2B5EF4-FFF2-40B4-BE49-F238E27FC236}">
                    <a16:creationId xmlns:a16="http://schemas.microsoft.com/office/drawing/2014/main" id="{270D07D2-8C5D-4B7C-B097-DC49F4595A0B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2" name="Rectangle 521">
                <a:extLst>
                  <a:ext uri="{FF2B5EF4-FFF2-40B4-BE49-F238E27FC236}">
                    <a16:creationId xmlns:a16="http://schemas.microsoft.com/office/drawing/2014/main" id="{AA4B4BBF-640B-4217-A9F3-1142FACFE74A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23" name="Straight Connector 522">
                <a:extLst>
                  <a:ext uri="{FF2B5EF4-FFF2-40B4-BE49-F238E27FC236}">
                    <a16:creationId xmlns:a16="http://schemas.microsoft.com/office/drawing/2014/main" id="{5BAFB4CC-6B23-403B-A112-49B9DB682FD3}"/>
                  </a:ext>
                </a:extLst>
              </p:cNvPr>
              <p:cNvCxnSpPr>
                <a:stCxn id="520" idx="0"/>
                <a:endCxn id="52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4" name="Straight Connector 523">
                <a:extLst>
                  <a:ext uri="{FF2B5EF4-FFF2-40B4-BE49-F238E27FC236}">
                    <a16:creationId xmlns:a16="http://schemas.microsoft.com/office/drawing/2014/main" id="{A24531BE-2F43-4C07-8258-2543798D54A1}"/>
                  </a:ext>
                </a:extLst>
              </p:cNvPr>
              <p:cNvCxnSpPr>
                <a:cxnSpLocks/>
                <a:stCxn id="520" idx="1"/>
                <a:endCxn id="52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0" name="Group 429">
              <a:extLst>
                <a:ext uri="{FF2B5EF4-FFF2-40B4-BE49-F238E27FC236}">
                  <a16:creationId xmlns:a16="http://schemas.microsoft.com/office/drawing/2014/main" id="{F4540055-6D71-4336-B0FB-64B5B515B0E8}"/>
                </a:ext>
              </a:extLst>
            </p:cNvPr>
            <p:cNvGrpSpPr/>
            <p:nvPr/>
          </p:nvGrpSpPr>
          <p:grpSpPr>
            <a:xfrm>
              <a:off x="4679955" y="2142348"/>
              <a:ext cx="171091" cy="299432"/>
              <a:chOff x="7855538" y="5613352"/>
              <a:chExt cx="770963" cy="774001"/>
            </a:xfrm>
          </p:grpSpPr>
          <p:sp>
            <p:nvSpPr>
              <p:cNvPr id="515" name="Rectangle 514">
                <a:extLst>
                  <a:ext uri="{FF2B5EF4-FFF2-40B4-BE49-F238E27FC236}">
                    <a16:creationId xmlns:a16="http://schemas.microsoft.com/office/drawing/2014/main" id="{831C5743-22CD-4A53-A3B0-0BB3B9110CA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6" name="Rectangle 515">
                <a:extLst>
                  <a:ext uri="{FF2B5EF4-FFF2-40B4-BE49-F238E27FC236}">
                    <a16:creationId xmlns:a16="http://schemas.microsoft.com/office/drawing/2014/main" id="{F308F032-AFB3-4883-96D1-2DC0BDB45179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7" name="Rectangle 516">
                <a:extLst>
                  <a:ext uri="{FF2B5EF4-FFF2-40B4-BE49-F238E27FC236}">
                    <a16:creationId xmlns:a16="http://schemas.microsoft.com/office/drawing/2014/main" id="{C1997052-DF25-4622-8219-E22632D7FD79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18" name="Straight Connector 517">
                <a:extLst>
                  <a:ext uri="{FF2B5EF4-FFF2-40B4-BE49-F238E27FC236}">
                    <a16:creationId xmlns:a16="http://schemas.microsoft.com/office/drawing/2014/main" id="{2E36D1AA-5F94-49C3-8840-4FBB170BE3E1}"/>
                  </a:ext>
                </a:extLst>
              </p:cNvPr>
              <p:cNvCxnSpPr>
                <a:stCxn id="515" idx="0"/>
                <a:endCxn id="51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9" name="Straight Connector 518">
                <a:extLst>
                  <a:ext uri="{FF2B5EF4-FFF2-40B4-BE49-F238E27FC236}">
                    <a16:creationId xmlns:a16="http://schemas.microsoft.com/office/drawing/2014/main" id="{6992AB03-42C7-4C6F-BC6F-3D4A70C276ED}"/>
                  </a:ext>
                </a:extLst>
              </p:cNvPr>
              <p:cNvCxnSpPr>
                <a:cxnSpLocks/>
                <a:stCxn id="515" idx="1"/>
                <a:endCxn id="51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1" name="Group 430">
              <a:extLst>
                <a:ext uri="{FF2B5EF4-FFF2-40B4-BE49-F238E27FC236}">
                  <a16:creationId xmlns:a16="http://schemas.microsoft.com/office/drawing/2014/main" id="{8CF73969-CC25-4CCD-874A-C1569D7EE3C4}"/>
                </a:ext>
              </a:extLst>
            </p:cNvPr>
            <p:cNvGrpSpPr/>
            <p:nvPr/>
          </p:nvGrpSpPr>
          <p:grpSpPr>
            <a:xfrm>
              <a:off x="4421576" y="2985423"/>
              <a:ext cx="171091" cy="299432"/>
              <a:chOff x="7855538" y="5613352"/>
              <a:chExt cx="770963" cy="774001"/>
            </a:xfrm>
          </p:grpSpPr>
          <p:sp>
            <p:nvSpPr>
              <p:cNvPr id="510" name="Rectangle 509">
                <a:extLst>
                  <a:ext uri="{FF2B5EF4-FFF2-40B4-BE49-F238E27FC236}">
                    <a16:creationId xmlns:a16="http://schemas.microsoft.com/office/drawing/2014/main" id="{83329A1E-9BDA-4C5F-9552-B400C22042D8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1" name="Rectangle 510">
                <a:extLst>
                  <a:ext uri="{FF2B5EF4-FFF2-40B4-BE49-F238E27FC236}">
                    <a16:creationId xmlns:a16="http://schemas.microsoft.com/office/drawing/2014/main" id="{DB81408E-7062-4EF3-AE1F-CF83CF48CE82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2" name="Rectangle 511">
                <a:extLst>
                  <a:ext uri="{FF2B5EF4-FFF2-40B4-BE49-F238E27FC236}">
                    <a16:creationId xmlns:a16="http://schemas.microsoft.com/office/drawing/2014/main" id="{AAB3E65C-40EA-45DA-B20C-F81DA8B67E1B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13" name="Straight Connector 512">
                <a:extLst>
                  <a:ext uri="{FF2B5EF4-FFF2-40B4-BE49-F238E27FC236}">
                    <a16:creationId xmlns:a16="http://schemas.microsoft.com/office/drawing/2014/main" id="{87348042-9514-465F-A0F6-CFF7CFA988BF}"/>
                  </a:ext>
                </a:extLst>
              </p:cNvPr>
              <p:cNvCxnSpPr>
                <a:stCxn id="510" idx="0"/>
                <a:endCxn id="51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4" name="Straight Connector 513">
                <a:extLst>
                  <a:ext uri="{FF2B5EF4-FFF2-40B4-BE49-F238E27FC236}">
                    <a16:creationId xmlns:a16="http://schemas.microsoft.com/office/drawing/2014/main" id="{1E4AEE87-04FD-4A5D-A4D6-96480957CDC5}"/>
                  </a:ext>
                </a:extLst>
              </p:cNvPr>
              <p:cNvCxnSpPr>
                <a:cxnSpLocks/>
                <a:stCxn id="510" idx="1"/>
                <a:endCxn id="51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2" name="Group 431">
              <a:extLst>
                <a:ext uri="{FF2B5EF4-FFF2-40B4-BE49-F238E27FC236}">
                  <a16:creationId xmlns:a16="http://schemas.microsoft.com/office/drawing/2014/main" id="{0071A38D-561E-4E44-96E5-E82ACEEE227C}"/>
                </a:ext>
              </a:extLst>
            </p:cNvPr>
            <p:cNvGrpSpPr/>
            <p:nvPr/>
          </p:nvGrpSpPr>
          <p:grpSpPr>
            <a:xfrm>
              <a:off x="4679955" y="2985423"/>
              <a:ext cx="171091" cy="299432"/>
              <a:chOff x="7855538" y="5613352"/>
              <a:chExt cx="770963" cy="774001"/>
            </a:xfrm>
          </p:grpSpPr>
          <p:sp>
            <p:nvSpPr>
              <p:cNvPr id="505" name="Rectangle 504">
                <a:extLst>
                  <a:ext uri="{FF2B5EF4-FFF2-40B4-BE49-F238E27FC236}">
                    <a16:creationId xmlns:a16="http://schemas.microsoft.com/office/drawing/2014/main" id="{B2A4346A-9426-4819-838D-AEBA74A91ED0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6" name="Rectangle 505">
                <a:extLst>
                  <a:ext uri="{FF2B5EF4-FFF2-40B4-BE49-F238E27FC236}">
                    <a16:creationId xmlns:a16="http://schemas.microsoft.com/office/drawing/2014/main" id="{28A4AF22-471B-4C1D-A3A6-012CD6FB1601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7" name="Rectangle 506">
                <a:extLst>
                  <a:ext uri="{FF2B5EF4-FFF2-40B4-BE49-F238E27FC236}">
                    <a16:creationId xmlns:a16="http://schemas.microsoft.com/office/drawing/2014/main" id="{2D47315D-AE59-4E52-AC1F-E48AF72A092F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F5010101-1F89-4994-A0B5-88D660F2829F}"/>
                  </a:ext>
                </a:extLst>
              </p:cNvPr>
              <p:cNvCxnSpPr>
                <a:stCxn id="505" idx="0"/>
                <a:endCxn id="50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9" name="Straight Connector 508">
                <a:extLst>
                  <a:ext uri="{FF2B5EF4-FFF2-40B4-BE49-F238E27FC236}">
                    <a16:creationId xmlns:a16="http://schemas.microsoft.com/office/drawing/2014/main" id="{12AAD33F-2FDD-4898-8A0B-5ABBFA67FAD2}"/>
                  </a:ext>
                </a:extLst>
              </p:cNvPr>
              <p:cNvCxnSpPr>
                <a:cxnSpLocks/>
                <a:stCxn id="505" idx="1"/>
                <a:endCxn id="50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3" name="Group 432">
              <a:extLst>
                <a:ext uri="{FF2B5EF4-FFF2-40B4-BE49-F238E27FC236}">
                  <a16:creationId xmlns:a16="http://schemas.microsoft.com/office/drawing/2014/main" id="{E64911A5-F09F-4C3A-A10A-BB2DFDA0599D}"/>
                </a:ext>
              </a:extLst>
            </p:cNvPr>
            <p:cNvGrpSpPr/>
            <p:nvPr/>
          </p:nvGrpSpPr>
          <p:grpSpPr>
            <a:xfrm>
              <a:off x="4421576" y="3834564"/>
              <a:ext cx="171091" cy="299432"/>
              <a:chOff x="7855538" y="5613352"/>
              <a:chExt cx="770963" cy="774001"/>
            </a:xfrm>
          </p:grpSpPr>
          <p:sp>
            <p:nvSpPr>
              <p:cNvPr id="500" name="Rectangle 499">
                <a:extLst>
                  <a:ext uri="{FF2B5EF4-FFF2-40B4-BE49-F238E27FC236}">
                    <a16:creationId xmlns:a16="http://schemas.microsoft.com/office/drawing/2014/main" id="{60EA850E-2F8E-411F-905C-42AFB0B9B993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1" name="Rectangle 500">
                <a:extLst>
                  <a:ext uri="{FF2B5EF4-FFF2-40B4-BE49-F238E27FC236}">
                    <a16:creationId xmlns:a16="http://schemas.microsoft.com/office/drawing/2014/main" id="{BE6DAC9A-0385-4B73-B9D6-7C114881789D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2" name="Rectangle 501">
                <a:extLst>
                  <a:ext uri="{FF2B5EF4-FFF2-40B4-BE49-F238E27FC236}">
                    <a16:creationId xmlns:a16="http://schemas.microsoft.com/office/drawing/2014/main" id="{1896BB19-2A29-4FB9-91B4-24FA33A66AB0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03" name="Straight Connector 502">
                <a:extLst>
                  <a:ext uri="{FF2B5EF4-FFF2-40B4-BE49-F238E27FC236}">
                    <a16:creationId xmlns:a16="http://schemas.microsoft.com/office/drawing/2014/main" id="{746F6F78-11D5-4E6F-9656-A068740EF685}"/>
                  </a:ext>
                </a:extLst>
              </p:cNvPr>
              <p:cNvCxnSpPr>
                <a:stCxn id="500" idx="0"/>
                <a:endCxn id="50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4" name="Straight Connector 503">
                <a:extLst>
                  <a:ext uri="{FF2B5EF4-FFF2-40B4-BE49-F238E27FC236}">
                    <a16:creationId xmlns:a16="http://schemas.microsoft.com/office/drawing/2014/main" id="{93DB9850-B75C-4C07-94E5-7BA2B0ED3BC2}"/>
                  </a:ext>
                </a:extLst>
              </p:cNvPr>
              <p:cNvCxnSpPr>
                <a:cxnSpLocks/>
                <a:stCxn id="500" idx="1"/>
                <a:endCxn id="50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EAC0C09B-F14D-4EAC-899E-342CA634DD11}"/>
                </a:ext>
              </a:extLst>
            </p:cNvPr>
            <p:cNvGrpSpPr/>
            <p:nvPr/>
          </p:nvGrpSpPr>
          <p:grpSpPr>
            <a:xfrm>
              <a:off x="4679955" y="3834564"/>
              <a:ext cx="171091" cy="299432"/>
              <a:chOff x="7855538" y="5613352"/>
              <a:chExt cx="770963" cy="774001"/>
            </a:xfrm>
          </p:grpSpPr>
          <p:sp>
            <p:nvSpPr>
              <p:cNvPr id="495" name="Rectangle 494">
                <a:extLst>
                  <a:ext uri="{FF2B5EF4-FFF2-40B4-BE49-F238E27FC236}">
                    <a16:creationId xmlns:a16="http://schemas.microsoft.com/office/drawing/2014/main" id="{2C50A361-25AA-40E9-BFBC-73E6250691DA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6" name="Rectangle 495">
                <a:extLst>
                  <a:ext uri="{FF2B5EF4-FFF2-40B4-BE49-F238E27FC236}">
                    <a16:creationId xmlns:a16="http://schemas.microsoft.com/office/drawing/2014/main" id="{774E1236-41FB-4D59-A2AB-C41817F2213F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7" name="Rectangle 496">
                <a:extLst>
                  <a:ext uri="{FF2B5EF4-FFF2-40B4-BE49-F238E27FC236}">
                    <a16:creationId xmlns:a16="http://schemas.microsoft.com/office/drawing/2014/main" id="{2238DCE6-C85D-40BE-B036-02682110E665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8" name="Straight Connector 497">
                <a:extLst>
                  <a:ext uri="{FF2B5EF4-FFF2-40B4-BE49-F238E27FC236}">
                    <a16:creationId xmlns:a16="http://schemas.microsoft.com/office/drawing/2014/main" id="{EDE6D1C1-246E-4236-98C3-8CEB8104BF9A}"/>
                  </a:ext>
                </a:extLst>
              </p:cNvPr>
              <p:cNvCxnSpPr>
                <a:stCxn id="495" idx="0"/>
                <a:endCxn id="49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9" name="Straight Connector 498">
                <a:extLst>
                  <a:ext uri="{FF2B5EF4-FFF2-40B4-BE49-F238E27FC236}">
                    <a16:creationId xmlns:a16="http://schemas.microsoft.com/office/drawing/2014/main" id="{764D75F3-20E7-4828-9D1F-8FD18AC8B58C}"/>
                  </a:ext>
                </a:extLst>
              </p:cNvPr>
              <p:cNvCxnSpPr>
                <a:cxnSpLocks/>
                <a:stCxn id="495" idx="1"/>
                <a:endCxn id="49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5" name="Group 434">
              <a:extLst>
                <a:ext uri="{FF2B5EF4-FFF2-40B4-BE49-F238E27FC236}">
                  <a16:creationId xmlns:a16="http://schemas.microsoft.com/office/drawing/2014/main" id="{E95BF6C4-B9E8-47C0-AAA6-BEC3DFE022A9}"/>
                </a:ext>
              </a:extLst>
            </p:cNvPr>
            <p:cNvGrpSpPr/>
            <p:nvPr/>
          </p:nvGrpSpPr>
          <p:grpSpPr>
            <a:xfrm>
              <a:off x="4421576" y="4683702"/>
              <a:ext cx="171091" cy="299432"/>
              <a:chOff x="7855538" y="5613352"/>
              <a:chExt cx="770963" cy="774001"/>
            </a:xfrm>
          </p:grpSpPr>
          <p:sp>
            <p:nvSpPr>
              <p:cNvPr id="490" name="Rectangle 489">
                <a:extLst>
                  <a:ext uri="{FF2B5EF4-FFF2-40B4-BE49-F238E27FC236}">
                    <a16:creationId xmlns:a16="http://schemas.microsoft.com/office/drawing/2014/main" id="{37B76F06-2B84-4CD5-8301-5C8F8F53E446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1" name="Rectangle 490">
                <a:extLst>
                  <a:ext uri="{FF2B5EF4-FFF2-40B4-BE49-F238E27FC236}">
                    <a16:creationId xmlns:a16="http://schemas.microsoft.com/office/drawing/2014/main" id="{E11BA099-C19A-4826-9AF5-EA96E0196C28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2" name="Rectangle 491">
                <a:extLst>
                  <a:ext uri="{FF2B5EF4-FFF2-40B4-BE49-F238E27FC236}">
                    <a16:creationId xmlns:a16="http://schemas.microsoft.com/office/drawing/2014/main" id="{D9D75EB0-B865-4AC3-83CC-D8DD41073CA0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93" name="Straight Connector 492">
                <a:extLst>
                  <a:ext uri="{FF2B5EF4-FFF2-40B4-BE49-F238E27FC236}">
                    <a16:creationId xmlns:a16="http://schemas.microsoft.com/office/drawing/2014/main" id="{7046C4D9-4CA7-4E77-A713-514D16EA2BB6}"/>
                  </a:ext>
                </a:extLst>
              </p:cNvPr>
              <p:cNvCxnSpPr>
                <a:stCxn id="490" idx="0"/>
                <a:endCxn id="490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4" name="Straight Connector 493">
                <a:extLst>
                  <a:ext uri="{FF2B5EF4-FFF2-40B4-BE49-F238E27FC236}">
                    <a16:creationId xmlns:a16="http://schemas.microsoft.com/office/drawing/2014/main" id="{FC835F33-8B39-4636-B121-6CDD58E90BD2}"/>
                  </a:ext>
                </a:extLst>
              </p:cNvPr>
              <p:cNvCxnSpPr>
                <a:cxnSpLocks/>
                <a:stCxn id="490" idx="1"/>
                <a:endCxn id="490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6" name="Group 435">
              <a:extLst>
                <a:ext uri="{FF2B5EF4-FFF2-40B4-BE49-F238E27FC236}">
                  <a16:creationId xmlns:a16="http://schemas.microsoft.com/office/drawing/2014/main" id="{DD1221CC-9B34-49E5-9FC7-5C78A2EBCDC1}"/>
                </a:ext>
              </a:extLst>
            </p:cNvPr>
            <p:cNvGrpSpPr/>
            <p:nvPr/>
          </p:nvGrpSpPr>
          <p:grpSpPr>
            <a:xfrm>
              <a:off x="4679955" y="4683702"/>
              <a:ext cx="171091" cy="299432"/>
              <a:chOff x="7855538" y="5613352"/>
              <a:chExt cx="770963" cy="774001"/>
            </a:xfrm>
          </p:grpSpPr>
          <p:sp>
            <p:nvSpPr>
              <p:cNvPr id="485" name="Rectangle 484">
                <a:extLst>
                  <a:ext uri="{FF2B5EF4-FFF2-40B4-BE49-F238E27FC236}">
                    <a16:creationId xmlns:a16="http://schemas.microsoft.com/office/drawing/2014/main" id="{D53A5388-2339-43DB-9B07-1BEAF9F2437F}"/>
                  </a:ext>
                </a:extLst>
              </p:cNvPr>
              <p:cNvSpPr/>
              <p:nvPr/>
            </p:nvSpPr>
            <p:spPr>
              <a:xfrm>
                <a:off x="7969625" y="5685070"/>
                <a:ext cx="542793" cy="555686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6" name="Rectangle 485">
                <a:extLst>
                  <a:ext uri="{FF2B5EF4-FFF2-40B4-BE49-F238E27FC236}">
                    <a16:creationId xmlns:a16="http://schemas.microsoft.com/office/drawing/2014/main" id="{7DCDCA40-2268-4165-A71B-2839148AD8AF}"/>
                  </a:ext>
                </a:extLst>
              </p:cNvPr>
              <p:cNvSpPr/>
              <p:nvPr/>
            </p:nvSpPr>
            <p:spPr>
              <a:xfrm>
                <a:off x="7893854" y="5613352"/>
                <a:ext cx="694333" cy="702283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7" name="Rectangle 486">
                <a:extLst>
                  <a:ext uri="{FF2B5EF4-FFF2-40B4-BE49-F238E27FC236}">
                    <a16:creationId xmlns:a16="http://schemas.microsoft.com/office/drawing/2014/main" id="{C7F7FA7E-8A71-48B8-9666-A6B5EE3B85C3}"/>
                  </a:ext>
                </a:extLst>
              </p:cNvPr>
              <p:cNvSpPr/>
              <p:nvPr/>
            </p:nvSpPr>
            <p:spPr>
              <a:xfrm>
                <a:off x="7855538" y="6312474"/>
                <a:ext cx="770963" cy="74879"/>
              </a:xfrm>
              <a:prstGeom prst="rect">
                <a:avLst/>
              </a:prstGeom>
              <a:noFill/>
              <a:ln w="19050" cap="flat" cmpd="sng" algn="ctr">
                <a:solidFill>
                  <a:srgbClr val="C7C7C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88" name="Straight Connector 487">
                <a:extLst>
                  <a:ext uri="{FF2B5EF4-FFF2-40B4-BE49-F238E27FC236}">
                    <a16:creationId xmlns:a16="http://schemas.microsoft.com/office/drawing/2014/main" id="{2439CAEB-7343-41EC-818B-F370B439F509}"/>
                  </a:ext>
                </a:extLst>
              </p:cNvPr>
              <p:cNvCxnSpPr>
                <a:stCxn id="485" idx="0"/>
                <a:endCxn id="485" idx="2"/>
              </p:cNvCxnSpPr>
              <p:nvPr/>
            </p:nvCxnSpPr>
            <p:spPr>
              <a:xfrm>
                <a:off x="8241022" y="5685070"/>
                <a:ext cx="0" cy="5556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9" name="Straight Connector 488">
                <a:extLst>
                  <a:ext uri="{FF2B5EF4-FFF2-40B4-BE49-F238E27FC236}">
                    <a16:creationId xmlns:a16="http://schemas.microsoft.com/office/drawing/2014/main" id="{CDF04296-DB2F-4EEC-97D2-20BF243A729B}"/>
                  </a:ext>
                </a:extLst>
              </p:cNvPr>
              <p:cNvCxnSpPr>
                <a:cxnSpLocks/>
                <a:stCxn id="485" idx="1"/>
                <a:endCxn id="485" idx="3"/>
              </p:cNvCxnSpPr>
              <p:nvPr/>
            </p:nvCxnSpPr>
            <p:spPr>
              <a:xfrm>
                <a:off x="7969625" y="5962913"/>
                <a:ext cx="54279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37" name="Group 436">
              <a:extLst>
                <a:ext uri="{FF2B5EF4-FFF2-40B4-BE49-F238E27FC236}">
                  <a16:creationId xmlns:a16="http://schemas.microsoft.com/office/drawing/2014/main" id="{50CBC603-ED55-44F0-8624-EED34E5B6984}"/>
                </a:ext>
              </a:extLst>
            </p:cNvPr>
            <p:cNvGrpSpPr/>
            <p:nvPr/>
          </p:nvGrpSpPr>
          <p:grpSpPr>
            <a:xfrm>
              <a:off x="4670719" y="3410430"/>
              <a:ext cx="293795" cy="313894"/>
              <a:chOff x="3332315" y="4205530"/>
              <a:chExt cx="793031" cy="464112"/>
            </a:xfrm>
          </p:grpSpPr>
          <p:sp>
            <p:nvSpPr>
              <p:cNvPr id="483" name="Rectangle 482">
                <a:extLst>
                  <a:ext uri="{FF2B5EF4-FFF2-40B4-BE49-F238E27FC236}">
                    <a16:creationId xmlns:a16="http://schemas.microsoft.com/office/drawing/2014/main" id="{8668477E-5972-4632-B9CC-C2E106BC6992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84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1D972CC4-B895-4051-9916-20FB71F6B4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38" name="Group 437">
              <a:extLst>
                <a:ext uri="{FF2B5EF4-FFF2-40B4-BE49-F238E27FC236}">
                  <a16:creationId xmlns:a16="http://schemas.microsoft.com/office/drawing/2014/main" id="{952E1043-F896-493A-96E3-5032582C8643}"/>
                </a:ext>
              </a:extLst>
            </p:cNvPr>
            <p:cNvGrpSpPr/>
            <p:nvPr/>
          </p:nvGrpSpPr>
          <p:grpSpPr>
            <a:xfrm>
              <a:off x="4674041" y="4259717"/>
              <a:ext cx="293795" cy="313894"/>
              <a:chOff x="3332315" y="4205530"/>
              <a:chExt cx="793031" cy="464112"/>
            </a:xfrm>
          </p:grpSpPr>
          <p:sp>
            <p:nvSpPr>
              <p:cNvPr id="481" name="Rectangle 480">
                <a:extLst>
                  <a:ext uri="{FF2B5EF4-FFF2-40B4-BE49-F238E27FC236}">
                    <a16:creationId xmlns:a16="http://schemas.microsoft.com/office/drawing/2014/main" id="{DE15C013-8AC2-44A1-B6E8-157462E5A684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82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0F25A3DF-FAD5-4808-BC94-415C2824E2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2315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39" name="Rectangle 438">
              <a:extLst>
                <a:ext uri="{FF2B5EF4-FFF2-40B4-BE49-F238E27FC236}">
                  <a16:creationId xmlns:a16="http://schemas.microsoft.com/office/drawing/2014/main" id="{4E6A847D-7989-45CB-B477-902E61CDE9A4}"/>
                </a:ext>
              </a:extLst>
            </p:cNvPr>
            <p:cNvSpPr/>
            <p:nvPr/>
          </p:nvSpPr>
          <p:spPr>
            <a:xfrm rot="16200000">
              <a:off x="4687160" y="5106480"/>
              <a:ext cx="274832" cy="279877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40" name="Picture 2" descr="Uk Socket Icons - Free SVG &amp; PNG Uk Socket Images - Noun Project">
              <a:extLst>
                <a:ext uri="{FF2B5EF4-FFF2-40B4-BE49-F238E27FC236}">
                  <a16:creationId xmlns:a16="http://schemas.microsoft.com/office/drawing/2014/main" id="{7695F176-22B2-482E-A68D-D78C39BBF5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719" y="5185209"/>
              <a:ext cx="130197" cy="237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1" name="Group 440">
              <a:extLst>
                <a:ext uri="{FF2B5EF4-FFF2-40B4-BE49-F238E27FC236}">
                  <a16:creationId xmlns:a16="http://schemas.microsoft.com/office/drawing/2014/main" id="{469A10DD-67F0-4898-A751-E143D02C57A5}"/>
                </a:ext>
              </a:extLst>
            </p:cNvPr>
            <p:cNvGrpSpPr/>
            <p:nvPr/>
          </p:nvGrpSpPr>
          <p:grpSpPr>
            <a:xfrm>
              <a:off x="5475041" y="2555079"/>
              <a:ext cx="298943" cy="313894"/>
              <a:chOff x="3369886" y="4205530"/>
              <a:chExt cx="806925" cy="464112"/>
            </a:xfrm>
          </p:grpSpPr>
          <p:sp>
            <p:nvSpPr>
              <p:cNvPr id="479" name="Rectangle 478">
                <a:extLst>
                  <a:ext uri="{FF2B5EF4-FFF2-40B4-BE49-F238E27FC236}">
                    <a16:creationId xmlns:a16="http://schemas.microsoft.com/office/drawing/2014/main" id="{AB0E33DF-8B11-46E4-8A49-B4908664C707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80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E50DDF74-E3DE-4AAE-9DE1-1889644E0F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42" name="Group 441">
              <a:extLst>
                <a:ext uri="{FF2B5EF4-FFF2-40B4-BE49-F238E27FC236}">
                  <a16:creationId xmlns:a16="http://schemas.microsoft.com/office/drawing/2014/main" id="{4E584CDD-4B60-44B9-8BA8-38135D51A884}"/>
                </a:ext>
              </a:extLst>
            </p:cNvPr>
            <p:cNvGrpSpPr/>
            <p:nvPr/>
          </p:nvGrpSpPr>
          <p:grpSpPr>
            <a:xfrm>
              <a:off x="5475041" y="3403705"/>
              <a:ext cx="298943" cy="313894"/>
              <a:chOff x="3369886" y="4205530"/>
              <a:chExt cx="806925" cy="464112"/>
            </a:xfrm>
          </p:grpSpPr>
          <p:sp>
            <p:nvSpPr>
              <p:cNvPr id="477" name="Rectangle 476">
                <a:extLst>
                  <a:ext uri="{FF2B5EF4-FFF2-40B4-BE49-F238E27FC236}">
                    <a16:creationId xmlns:a16="http://schemas.microsoft.com/office/drawing/2014/main" id="{39CDFCC9-244B-49B3-BFB5-F49EA93C3FA4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78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DF308208-9F42-4DBB-8130-935174C219C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43" name="Group 442">
              <a:extLst>
                <a:ext uri="{FF2B5EF4-FFF2-40B4-BE49-F238E27FC236}">
                  <a16:creationId xmlns:a16="http://schemas.microsoft.com/office/drawing/2014/main" id="{09973E9D-FD9B-4D7E-BEC6-3F77BD841CB8}"/>
                </a:ext>
              </a:extLst>
            </p:cNvPr>
            <p:cNvGrpSpPr/>
            <p:nvPr/>
          </p:nvGrpSpPr>
          <p:grpSpPr>
            <a:xfrm>
              <a:off x="5475041" y="4252329"/>
              <a:ext cx="298943" cy="313894"/>
              <a:chOff x="3369886" y="4205530"/>
              <a:chExt cx="806925" cy="464112"/>
            </a:xfrm>
          </p:grpSpPr>
          <p:sp>
            <p:nvSpPr>
              <p:cNvPr id="475" name="Rectangle 474">
                <a:extLst>
                  <a:ext uri="{FF2B5EF4-FFF2-40B4-BE49-F238E27FC236}">
                    <a16:creationId xmlns:a16="http://schemas.microsoft.com/office/drawing/2014/main" id="{25E6F78F-A495-4A39-ABCA-2A7D9E5177B5}"/>
                  </a:ext>
                </a:extLst>
              </p:cNvPr>
              <p:cNvSpPr/>
              <p:nvPr/>
            </p:nvSpPr>
            <p:spPr>
              <a:xfrm rot="16200000">
                <a:off x="3544437" y="4030979"/>
                <a:ext cx="406357" cy="755460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65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76" name="Picture 2" descr="Uk Socket Icons - Free SVG &amp; PNG Uk Socket Images - Noun Project">
                <a:extLst>
                  <a:ext uri="{FF2B5EF4-FFF2-40B4-BE49-F238E27FC236}">
                    <a16:creationId xmlns:a16="http://schemas.microsoft.com/office/drawing/2014/main" id="{9A6129B3-5A34-4A3A-BA1D-8688F27F23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376" y="4318207"/>
                <a:ext cx="351435" cy="351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E2B6A097-8989-429B-A891-98FF1F507118}"/>
                </a:ext>
              </a:extLst>
            </p:cNvPr>
            <p:cNvSpPr/>
            <p:nvPr/>
          </p:nvSpPr>
          <p:spPr>
            <a:xfrm>
              <a:off x="5923177" y="4642430"/>
              <a:ext cx="61425" cy="15804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E899436A-3479-4F8A-A4C5-CA781154BEAC}"/>
                </a:ext>
              </a:extLst>
            </p:cNvPr>
            <p:cNvSpPr/>
            <p:nvPr/>
          </p:nvSpPr>
          <p:spPr>
            <a:xfrm rot="5400000">
              <a:off x="5552963" y="4328692"/>
              <a:ext cx="66854" cy="69433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21D5C1C3-F9B6-4F5F-BAB6-7A34CDA595DA}"/>
                </a:ext>
              </a:extLst>
            </p:cNvPr>
            <p:cNvSpPr/>
            <p:nvPr/>
          </p:nvSpPr>
          <p:spPr>
            <a:xfrm>
              <a:off x="5221969" y="2135847"/>
              <a:ext cx="45719" cy="25629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E8A032FE-A14E-4116-8AD3-9EB5EA4F79D2}"/>
                </a:ext>
              </a:extLst>
            </p:cNvPr>
            <p:cNvSpPr/>
            <p:nvPr/>
          </p:nvSpPr>
          <p:spPr>
            <a:xfrm rot="5400000">
              <a:off x="5217797" y="2333304"/>
              <a:ext cx="53389" cy="1262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48" name="Group 447">
              <a:extLst>
                <a:ext uri="{FF2B5EF4-FFF2-40B4-BE49-F238E27FC236}">
                  <a16:creationId xmlns:a16="http://schemas.microsoft.com/office/drawing/2014/main" id="{46C2E985-4AA8-453F-AFED-734E27286D0A}"/>
                </a:ext>
              </a:extLst>
            </p:cNvPr>
            <p:cNvGrpSpPr/>
            <p:nvPr/>
          </p:nvGrpSpPr>
          <p:grpSpPr>
            <a:xfrm>
              <a:off x="4601847" y="2094210"/>
              <a:ext cx="1262082" cy="106778"/>
              <a:chOff x="4199479" y="1661874"/>
              <a:chExt cx="1117185" cy="91438"/>
            </a:xfrm>
          </p:grpSpPr>
          <p:sp>
            <p:nvSpPr>
              <p:cNvPr id="472" name="Rectangle 471">
                <a:extLst>
                  <a:ext uri="{FF2B5EF4-FFF2-40B4-BE49-F238E27FC236}">
                    <a16:creationId xmlns:a16="http://schemas.microsoft.com/office/drawing/2014/main" id="{FC02D44D-382C-41E9-B766-0FA289ACDCD8}"/>
                  </a:ext>
                </a:extLst>
              </p:cNvPr>
              <p:cNvSpPr/>
              <p:nvPr/>
            </p:nvSpPr>
            <p:spPr>
              <a:xfrm rot="5400000">
                <a:off x="4735212" y="1126141"/>
                <a:ext cx="45719" cy="111718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3" name="Trapezoid 472">
                <a:extLst>
                  <a:ext uri="{FF2B5EF4-FFF2-40B4-BE49-F238E27FC236}">
                    <a16:creationId xmlns:a16="http://schemas.microsoft.com/office/drawing/2014/main" id="{EB93E9B8-B12A-4CAE-A4FA-438196DE1146}"/>
                  </a:ext>
                </a:extLst>
              </p:cNvPr>
              <p:cNvSpPr/>
              <p:nvPr/>
            </p:nvSpPr>
            <p:spPr>
              <a:xfrm flipV="1">
                <a:off x="4199481" y="1707593"/>
                <a:ext cx="95441" cy="45719"/>
              </a:xfrm>
              <a:prstGeom prst="trapezoid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4" name="Trapezoid 473">
                <a:extLst>
                  <a:ext uri="{FF2B5EF4-FFF2-40B4-BE49-F238E27FC236}">
                    <a16:creationId xmlns:a16="http://schemas.microsoft.com/office/drawing/2014/main" id="{53F18D1E-AD19-46A5-A46D-CB087D23E00B}"/>
                  </a:ext>
                </a:extLst>
              </p:cNvPr>
              <p:cNvSpPr/>
              <p:nvPr/>
            </p:nvSpPr>
            <p:spPr>
              <a:xfrm flipV="1">
                <a:off x="5220251" y="1707593"/>
                <a:ext cx="95441" cy="45719"/>
              </a:xfrm>
              <a:prstGeom prst="trapezoid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9" name="Picture 448">
              <a:extLst>
                <a:ext uri="{FF2B5EF4-FFF2-40B4-BE49-F238E27FC236}">
                  <a16:creationId xmlns:a16="http://schemas.microsoft.com/office/drawing/2014/main" id="{DAD7DC99-2FB4-4BF7-BA2C-8210B56B7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5680499" y="3927088"/>
              <a:ext cx="278677" cy="227303"/>
            </a:xfrm>
            <a:prstGeom prst="rect">
              <a:avLst/>
            </a:prstGeom>
          </p:spPr>
        </p:pic>
        <p:pic>
          <p:nvPicPr>
            <p:cNvPr id="450" name="Picture 449">
              <a:extLst>
                <a:ext uri="{FF2B5EF4-FFF2-40B4-BE49-F238E27FC236}">
                  <a16:creationId xmlns:a16="http://schemas.microsoft.com/office/drawing/2014/main" id="{8F5A3684-9E88-4A99-B02E-5753B7C80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4534162" y="3932851"/>
              <a:ext cx="278677" cy="227303"/>
            </a:xfrm>
            <a:prstGeom prst="rect">
              <a:avLst/>
            </a:prstGeom>
          </p:spPr>
        </p:pic>
        <p:pic>
          <p:nvPicPr>
            <p:cNvPr id="451" name="Picture 450">
              <a:extLst>
                <a:ext uri="{FF2B5EF4-FFF2-40B4-BE49-F238E27FC236}">
                  <a16:creationId xmlns:a16="http://schemas.microsoft.com/office/drawing/2014/main" id="{F2DB7B50-8C57-45F6-9150-7DC665ADB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5675683" y="3133166"/>
              <a:ext cx="278677" cy="227303"/>
            </a:xfrm>
            <a:prstGeom prst="rect">
              <a:avLst/>
            </a:prstGeom>
          </p:spPr>
        </p:pic>
        <p:pic>
          <p:nvPicPr>
            <p:cNvPr id="452" name="Picture 451">
              <a:extLst>
                <a:ext uri="{FF2B5EF4-FFF2-40B4-BE49-F238E27FC236}">
                  <a16:creationId xmlns:a16="http://schemas.microsoft.com/office/drawing/2014/main" id="{3FF957EF-6DEC-4004-85E6-1C1CF113C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4513121" y="3124048"/>
              <a:ext cx="278677" cy="227303"/>
            </a:xfrm>
            <a:prstGeom prst="rect">
              <a:avLst/>
            </a:prstGeom>
          </p:spPr>
        </p:pic>
        <p:pic>
          <p:nvPicPr>
            <p:cNvPr id="453" name="Picture 452">
              <a:extLst>
                <a:ext uri="{FF2B5EF4-FFF2-40B4-BE49-F238E27FC236}">
                  <a16:creationId xmlns:a16="http://schemas.microsoft.com/office/drawing/2014/main" id="{5DC1F413-CB5B-4435-AEA3-8C1AF16725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5476189" y="2222765"/>
              <a:ext cx="278677" cy="227303"/>
            </a:xfrm>
            <a:prstGeom prst="rect">
              <a:avLst/>
            </a:prstGeom>
          </p:spPr>
        </p:pic>
        <p:pic>
          <p:nvPicPr>
            <p:cNvPr id="454" name="Picture 453">
              <a:extLst>
                <a:ext uri="{FF2B5EF4-FFF2-40B4-BE49-F238E27FC236}">
                  <a16:creationId xmlns:a16="http://schemas.microsoft.com/office/drawing/2014/main" id="{FFD3EB32-0613-4FAA-A8DF-38D79EC22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4634429" y="2230888"/>
              <a:ext cx="278677" cy="227303"/>
            </a:xfrm>
            <a:prstGeom prst="rect">
              <a:avLst/>
            </a:prstGeom>
          </p:spPr>
        </p:pic>
        <p:grpSp>
          <p:nvGrpSpPr>
            <p:cNvPr id="455" name="Group 454">
              <a:extLst>
                <a:ext uri="{FF2B5EF4-FFF2-40B4-BE49-F238E27FC236}">
                  <a16:creationId xmlns:a16="http://schemas.microsoft.com/office/drawing/2014/main" id="{650702F1-C091-4A61-AFDA-CB103F3058C9}"/>
                </a:ext>
              </a:extLst>
            </p:cNvPr>
            <p:cNvGrpSpPr/>
            <p:nvPr/>
          </p:nvGrpSpPr>
          <p:grpSpPr>
            <a:xfrm>
              <a:off x="5196902" y="2154470"/>
              <a:ext cx="131861" cy="268066"/>
              <a:chOff x="4928242" y="2345087"/>
              <a:chExt cx="116722" cy="229555"/>
            </a:xfrm>
          </p:grpSpPr>
          <p:sp>
            <p:nvSpPr>
              <p:cNvPr id="467" name="Rectangle 466">
                <a:extLst>
                  <a:ext uri="{FF2B5EF4-FFF2-40B4-BE49-F238E27FC236}">
                    <a16:creationId xmlns:a16="http://schemas.microsoft.com/office/drawing/2014/main" id="{655BFAEF-4233-4E37-A034-979A4FC8567A}"/>
                  </a:ext>
                </a:extLst>
              </p:cNvPr>
              <p:cNvSpPr/>
              <p:nvPr/>
            </p:nvSpPr>
            <p:spPr>
              <a:xfrm>
                <a:off x="4928242" y="2345087"/>
                <a:ext cx="116722" cy="22955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468" name="Straight Connector 467">
                <a:extLst>
                  <a:ext uri="{FF2B5EF4-FFF2-40B4-BE49-F238E27FC236}">
                    <a16:creationId xmlns:a16="http://schemas.microsoft.com/office/drawing/2014/main" id="{3C516DCA-35AF-4C53-B1EB-6EB6D1D071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38078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>
                <a:extLst>
                  <a:ext uri="{FF2B5EF4-FFF2-40B4-BE49-F238E27FC236}">
                    <a16:creationId xmlns:a16="http://schemas.microsoft.com/office/drawing/2014/main" id="{BB0A7DD4-790D-4D4A-99A8-B983E48C7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41507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2BC08805-B8D8-4F97-B983-9635F17BDE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0282" y="2448514"/>
                <a:ext cx="65583" cy="0"/>
              </a:xfrm>
              <a:prstGeom prst="line">
                <a:avLst/>
              </a:prstGeom>
              <a:ln w="19050" cap="rnd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1" name="Rectangle 470">
                <a:extLst>
                  <a:ext uri="{FF2B5EF4-FFF2-40B4-BE49-F238E27FC236}">
                    <a16:creationId xmlns:a16="http://schemas.microsoft.com/office/drawing/2014/main" id="{33825775-896A-4FFF-B00A-6E3C58381DAC}"/>
                  </a:ext>
                </a:extLst>
              </p:cNvPr>
              <p:cNvSpPr/>
              <p:nvPr/>
            </p:nvSpPr>
            <p:spPr>
              <a:xfrm>
                <a:off x="4948664" y="2476743"/>
                <a:ext cx="72051" cy="80125"/>
              </a:xfrm>
              <a:prstGeom prst="rect">
                <a:avLst/>
              </a:prstGeom>
              <a:noFill/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6" name="Trapezoid 455">
              <a:extLst>
                <a:ext uri="{FF2B5EF4-FFF2-40B4-BE49-F238E27FC236}">
                  <a16:creationId xmlns:a16="http://schemas.microsoft.com/office/drawing/2014/main" id="{C8E72EE0-5AFC-4396-BBEB-AF6910B49AC9}"/>
                </a:ext>
              </a:extLst>
            </p:cNvPr>
            <p:cNvSpPr/>
            <p:nvPr/>
          </p:nvSpPr>
          <p:spPr>
            <a:xfrm flipV="1">
              <a:off x="5431537" y="2147599"/>
              <a:ext cx="107820" cy="5338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7" name="Trapezoid 456">
              <a:extLst>
                <a:ext uri="{FF2B5EF4-FFF2-40B4-BE49-F238E27FC236}">
                  <a16:creationId xmlns:a16="http://schemas.microsoft.com/office/drawing/2014/main" id="{9054A675-1A91-4DD6-BD83-AF029CA7D515}"/>
                </a:ext>
              </a:extLst>
            </p:cNvPr>
            <p:cNvSpPr/>
            <p:nvPr/>
          </p:nvSpPr>
          <p:spPr>
            <a:xfrm flipV="1">
              <a:off x="4927589" y="2141942"/>
              <a:ext cx="107820" cy="53389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58" name="Picture 457">
              <a:extLst>
                <a:ext uri="{FF2B5EF4-FFF2-40B4-BE49-F238E27FC236}">
                  <a16:creationId xmlns:a16="http://schemas.microsoft.com/office/drawing/2014/main" id="{536CE278-446B-4543-B07A-C7F4104B32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141837" y="3821363"/>
              <a:ext cx="230174" cy="99159"/>
            </a:xfrm>
            <a:prstGeom prst="rect">
              <a:avLst/>
            </a:prstGeom>
          </p:spPr>
        </p:pic>
        <p:pic>
          <p:nvPicPr>
            <p:cNvPr id="459" name="Picture 458">
              <a:extLst>
                <a:ext uri="{FF2B5EF4-FFF2-40B4-BE49-F238E27FC236}">
                  <a16:creationId xmlns:a16="http://schemas.microsoft.com/office/drawing/2014/main" id="{8D82E308-460A-43E9-AAA7-287500241E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4560848" y="3821798"/>
              <a:ext cx="230174" cy="99159"/>
            </a:xfrm>
            <a:prstGeom prst="rect">
              <a:avLst/>
            </a:prstGeom>
          </p:spPr>
        </p:pic>
        <p:pic>
          <p:nvPicPr>
            <p:cNvPr id="460" name="Picture 459">
              <a:extLst>
                <a:ext uri="{FF2B5EF4-FFF2-40B4-BE49-F238E27FC236}">
                  <a16:creationId xmlns:a16="http://schemas.microsoft.com/office/drawing/2014/main" id="{B0160F97-0570-456C-BFFA-4774B3FD8A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719041" y="3821798"/>
              <a:ext cx="230174" cy="99159"/>
            </a:xfrm>
            <a:prstGeom prst="rect">
              <a:avLst/>
            </a:prstGeom>
          </p:spPr>
        </p:pic>
        <p:pic>
          <p:nvPicPr>
            <p:cNvPr id="461" name="Picture 460">
              <a:extLst>
                <a:ext uri="{FF2B5EF4-FFF2-40B4-BE49-F238E27FC236}">
                  <a16:creationId xmlns:a16="http://schemas.microsoft.com/office/drawing/2014/main" id="{E7C0F2F8-A8F0-42CF-A53C-AA0DA0937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5110348" y="3935742"/>
              <a:ext cx="278677" cy="227303"/>
            </a:xfrm>
            <a:prstGeom prst="rect">
              <a:avLst/>
            </a:prstGeom>
          </p:spPr>
        </p:pic>
        <p:pic>
          <p:nvPicPr>
            <p:cNvPr id="462" name="Picture 461">
              <a:extLst>
                <a:ext uri="{FF2B5EF4-FFF2-40B4-BE49-F238E27FC236}">
                  <a16:creationId xmlns:a16="http://schemas.microsoft.com/office/drawing/2014/main" id="{9BA048AF-1D83-4449-BA7A-1EF98479A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140673" y="2990605"/>
              <a:ext cx="230174" cy="99159"/>
            </a:xfrm>
            <a:prstGeom prst="rect">
              <a:avLst/>
            </a:prstGeom>
          </p:spPr>
        </p:pic>
        <p:pic>
          <p:nvPicPr>
            <p:cNvPr id="463" name="Picture 462">
              <a:extLst>
                <a:ext uri="{FF2B5EF4-FFF2-40B4-BE49-F238E27FC236}">
                  <a16:creationId xmlns:a16="http://schemas.microsoft.com/office/drawing/2014/main" id="{3645A107-4FEC-4F67-82F1-4B346139B2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4545189" y="2991040"/>
              <a:ext cx="230174" cy="99159"/>
            </a:xfrm>
            <a:prstGeom prst="rect">
              <a:avLst/>
            </a:prstGeom>
          </p:spPr>
        </p:pic>
        <p:pic>
          <p:nvPicPr>
            <p:cNvPr id="464" name="Picture 463">
              <a:extLst>
                <a:ext uri="{FF2B5EF4-FFF2-40B4-BE49-F238E27FC236}">
                  <a16:creationId xmlns:a16="http://schemas.microsoft.com/office/drawing/2014/main" id="{0E53394E-D1CE-4102-BF80-AA8DA2C205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7" t="20491" r="66773" b="74937"/>
            <a:stretch/>
          </p:blipFill>
          <p:spPr>
            <a:xfrm>
              <a:off x="5703382" y="2991040"/>
              <a:ext cx="230174" cy="99159"/>
            </a:xfrm>
            <a:prstGeom prst="rect">
              <a:avLst/>
            </a:prstGeom>
          </p:spPr>
        </p:pic>
        <p:pic>
          <p:nvPicPr>
            <p:cNvPr id="465" name="Picture 464">
              <a:extLst>
                <a:ext uri="{FF2B5EF4-FFF2-40B4-BE49-F238E27FC236}">
                  <a16:creationId xmlns:a16="http://schemas.microsoft.com/office/drawing/2014/main" id="{2CEDD016-9881-4A8D-83FC-0C3F531A8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8904898">
              <a:off x="5117585" y="3129855"/>
              <a:ext cx="278677" cy="227303"/>
            </a:xfrm>
            <a:prstGeom prst="rect">
              <a:avLst/>
            </a:prstGeom>
          </p:spPr>
        </p:pic>
        <p:sp>
          <p:nvSpPr>
            <p:cNvPr id="466" name="Rectangle 465">
              <a:extLst>
                <a:ext uri="{FF2B5EF4-FFF2-40B4-BE49-F238E27FC236}">
                  <a16:creationId xmlns:a16="http://schemas.microsoft.com/office/drawing/2014/main" id="{018CDE37-65BB-4E6A-AB95-1B5D0DBA6165}"/>
                </a:ext>
              </a:extLst>
            </p:cNvPr>
            <p:cNvSpPr/>
            <p:nvPr/>
          </p:nvSpPr>
          <p:spPr>
            <a:xfrm rot="5400000">
              <a:off x="5215592" y="3169161"/>
              <a:ext cx="53389" cy="126208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57" name="Picture 556">
            <a:extLst>
              <a:ext uri="{FF2B5EF4-FFF2-40B4-BE49-F238E27FC236}">
                <a16:creationId xmlns:a16="http://schemas.microsoft.com/office/drawing/2014/main" id="{9F89C336-38CD-4F2E-944A-F6F714EEB8A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2" t="53364" r="46125" b="15806"/>
          <a:stretch/>
        </p:blipFill>
        <p:spPr>
          <a:xfrm>
            <a:off x="1830994" y="4880647"/>
            <a:ext cx="428542" cy="710548"/>
          </a:xfrm>
          <a:prstGeom prst="rect">
            <a:avLst/>
          </a:prstGeom>
        </p:spPr>
      </p:pic>
      <p:sp>
        <p:nvSpPr>
          <p:cNvPr id="558" name="Rectangle 557">
            <a:extLst>
              <a:ext uri="{FF2B5EF4-FFF2-40B4-BE49-F238E27FC236}">
                <a16:creationId xmlns:a16="http://schemas.microsoft.com/office/drawing/2014/main" id="{76E340B1-8432-4927-9705-8F263BAF30D8}"/>
              </a:ext>
            </a:extLst>
          </p:cNvPr>
          <p:cNvSpPr/>
          <p:nvPr/>
        </p:nvSpPr>
        <p:spPr>
          <a:xfrm>
            <a:off x="2120853" y="5567985"/>
            <a:ext cx="2578759" cy="6732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D627C716-012E-4401-BB8E-D1588AF1650F}"/>
              </a:ext>
            </a:extLst>
          </p:cNvPr>
          <p:cNvSpPr/>
          <p:nvPr/>
        </p:nvSpPr>
        <p:spPr>
          <a:xfrm>
            <a:off x="2115788" y="5473607"/>
            <a:ext cx="45719" cy="16257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206C68C3-5CB5-423C-8EBE-881ECCF45240}"/>
              </a:ext>
            </a:extLst>
          </p:cNvPr>
          <p:cNvSpPr/>
          <p:nvPr/>
        </p:nvSpPr>
        <p:spPr>
          <a:xfrm>
            <a:off x="2029078" y="5471825"/>
            <a:ext cx="45719" cy="56107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12340BB0-3D7D-4A79-B304-D484813F9784}"/>
              </a:ext>
            </a:extLst>
          </p:cNvPr>
          <p:cNvSpPr/>
          <p:nvPr/>
        </p:nvSpPr>
        <p:spPr>
          <a:xfrm>
            <a:off x="2003079" y="5722378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523527E1-9795-43A6-B9C2-58E5B8EB1F29}"/>
              </a:ext>
            </a:extLst>
          </p:cNvPr>
          <p:cNvSpPr/>
          <p:nvPr/>
        </p:nvSpPr>
        <p:spPr>
          <a:xfrm>
            <a:off x="2004820" y="5853561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6F339415-AEF0-4BD8-B88B-0FC72C4CE5BA}"/>
              </a:ext>
            </a:extLst>
          </p:cNvPr>
          <p:cNvSpPr/>
          <p:nvPr/>
        </p:nvSpPr>
        <p:spPr>
          <a:xfrm>
            <a:off x="2003079" y="5980102"/>
            <a:ext cx="97716" cy="95787"/>
          </a:xfrm>
          <a:prstGeom prst="rect">
            <a:avLst/>
          </a:prstGeom>
          <a:solidFill>
            <a:srgbClr val="FFC000"/>
          </a:solidFill>
          <a:ln>
            <a:solidFill>
              <a:srgbClr val="E2A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1B2B7EDE-2162-4A7C-8FFE-02FC51CFF07D}"/>
              </a:ext>
            </a:extLst>
          </p:cNvPr>
          <p:cNvSpPr/>
          <p:nvPr/>
        </p:nvSpPr>
        <p:spPr>
          <a:xfrm>
            <a:off x="2101341" y="5738139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5" name="Group 564">
            <a:extLst>
              <a:ext uri="{FF2B5EF4-FFF2-40B4-BE49-F238E27FC236}">
                <a16:creationId xmlns:a16="http://schemas.microsoft.com/office/drawing/2014/main" id="{F51FEB80-AE44-4A32-AA9C-70C6EC7AEC35}"/>
              </a:ext>
            </a:extLst>
          </p:cNvPr>
          <p:cNvGrpSpPr/>
          <p:nvPr/>
        </p:nvGrpSpPr>
        <p:grpSpPr>
          <a:xfrm>
            <a:off x="4507268" y="4851588"/>
            <a:ext cx="333889" cy="84979"/>
            <a:chOff x="4239439" y="4812761"/>
            <a:chExt cx="477424" cy="122002"/>
          </a:xfrm>
        </p:grpSpPr>
        <p:grpSp>
          <p:nvGrpSpPr>
            <p:cNvPr id="566" name="Group 565">
              <a:extLst>
                <a:ext uri="{FF2B5EF4-FFF2-40B4-BE49-F238E27FC236}">
                  <a16:creationId xmlns:a16="http://schemas.microsoft.com/office/drawing/2014/main" id="{51C978C0-4A63-4950-8A0E-08B50C1DB7DC}"/>
                </a:ext>
              </a:extLst>
            </p:cNvPr>
            <p:cNvGrpSpPr/>
            <p:nvPr/>
          </p:nvGrpSpPr>
          <p:grpSpPr>
            <a:xfrm>
              <a:off x="4239439" y="4856971"/>
              <a:ext cx="477424" cy="77792"/>
              <a:chOff x="5251765" y="4690407"/>
              <a:chExt cx="477424" cy="77792"/>
            </a:xfrm>
          </p:grpSpPr>
          <p:sp>
            <p:nvSpPr>
              <p:cNvPr id="568" name="Rectangle 567">
                <a:extLst>
                  <a:ext uri="{FF2B5EF4-FFF2-40B4-BE49-F238E27FC236}">
                    <a16:creationId xmlns:a16="http://schemas.microsoft.com/office/drawing/2014/main" id="{967A790D-976B-4919-83BC-9D676478EFDC}"/>
                  </a:ext>
                </a:extLst>
              </p:cNvPr>
              <p:cNvSpPr/>
              <p:nvPr/>
            </p:nvSpPr>
            <p:spPr>
              <a:xfrm>
                <a:off x="5251765" y="4690407"/>
                <a:ext cx="477424" cy="7779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9" name="Rectangle 568">
                <a:extLst>
                  <a:ext uri="{FF2B5EF4-FFF2-40B4-BE49-F238E27FC236}">
                    <a16:creationId xmlns:a16="http://schemas.microsoft.com/office/drawing/2014/main" id="{34F563D4-70A8-44BA-8A5A-DCCB206F1DC4}"/>
                  </a:ext>
                </a:extLst>
              </p:cNvPr>
              <p:cNvSpPr/>
              <p:nvPr/>
            </p:nvSpPr>
            <p:spPr>
              <a:xfrm>
                <a:off x="5621655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0" name="Rectangle 569">
                <a:extLst>
                  <a:ext uri="{FF2B5EF4-FFF2-40B4-BE49-F238E27FC236}">
                    <a16:creationId xmlns:a16="http://schemas.microsoft.com/office/drawing/2014/main" id="{4104DB66-2511-40F7-BE06-E6186F7AACA8}"/>
                  </a:ext>
                </a:extLst>
              </p:cNvPr>
              <p:cNvSpPr/>
              <p:nvPr/>
            </p:nvSpPr>
            <p:spPr>
              <a:xfrm>
                <a:off x="5548825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1" name="Rectangle 570">
                <a:extLst>
                  <a:ext uri="{FF2B5EF4-FFF2-40B4-BE49-F238E27FC236}">
                    <a16:creationId xmlns:a16="http://schemas.microsoft.com/office/drawing/2014/main" id="{C4D08AAD-9BAE-4F64-AC8A-FD5ED75F92A9}"/>
                  </a:ext>
                </a:extLst>
              </p:cNvPr>
              <p:cNvSpPr/>
              <p:nvPr/>
            </p:nvSpPr>
            <p:spPr>
              <a:xfrm>
                <a:off x="5481121" y="4706443"/>
                <a:ext cx="45719" cy="4571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2" name="Oval 571">
                <a:extLst>
                  <a:ext uri="{FF2B5EF4-FFF2-40B4-BE49-F238E27FC236}">
                    <a16:creationId xmlns:a16="http://schemas.microsoft.com/office/drawing/2014/main" id="{C713B885-B22E-42F5-9AB1-927774C0BDDF}"/>
                  </a:ext>
                </a:extLst>
              </p:cNvPr>
              <p:cNvSpPr/>
              <p:nvPr/>
            </p:nvSpPr>
            <p:spPr>
              <a:xfrm>
                <a:off x="5315121" y="4707998"/>
                <a:ext cx="45719" cy="4571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7" name="Trapezoid 566">
              <a:extLst>
                <a:ext uri="{FF2B5EF4-FFF2-40B4-BE49-F238E27FC236}">
                  <a16:creationId xmlns:a16="http://schemas.microsoft.com/office/drawing/2014/main" id="{BBF311C4-9486-42B7-8AAD-AF02C08B1419}"/>
                </a:ext>
              </a:extLst>
            </p:cNvPr>
            <p:cNvSpPr/>
            <p:nvPr/>
          </p:nvSpPr>
          <p:spPr>
            <a:xfrm>
              <a:off x="4251207" y="4812761"/>
              <a:ext cx="452399" cy="51270"/>
            </a:xfrm>
            <a:prstGeom prst="trapezoid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3" name="Rectangle 572">
            <a:extLst>
              <a:ext uri="{FF2B5EF4-FFF2-40B4-BE49-F238E27FC236}">
                <a16:creationId xmlns:a16="http://schemas.microsoft.com/office/drawing/2014/main" id="{AD052D24-98BC-4F79-98E3-4CA6EA231120}"/>
              </a:ext>
            </a:extLst>
          </p:cNvPr>
          <p:cNvSpPr/>
          <p:nvPr/>
        </p:nvSpPr>
        <p:spPr>
          <a:xfrm>
            <a:off x="4644762" y="4939973"/>
            <a:ext cx="54850" cy="6953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4" name="TextBox 573">
            <a:extLst>
              <a:ext uri="{FF2B5EF4-FFF2-40B4-BE49-F238E27FC236}">
                <a16:creationId xmlns:a16="http://schemas.microsoft.com/office/drawing/2014/main" id="{5AC03430-442E-4173-9D8F-A14AE0A8CEBA}"/>
              </a:ext>
            </a:extLst>
          </p:cNvPr>
          <p:cNvSpPr txBox="1"/>
          <p:nvPr/>
        </p:nvSpPr>
        <p:spPr>
          <a:xfrm>
            <a:off x="4000717" y="5771082"/>
            <a:ext cx="927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Backhaul</a:t>
            </a:r>
          </a:p>
        </p:txBody>
      </p:sp>
      <p:sp>
        <p:nvSpPr>
          <p:cNvPr id="575" name="Rectangle 574">
            <a:extLst>
              <a:ext uri="{FF2B5EF4-FFF2-40B4-BE49-F238E27FC236}">
                <a16:creationId xmlns:a16="http://schemas.microsoft.com/office/drawing/2014/main" id="{24A5E745-4FDD-445E-AB66-3EF302B88A8A}"/>
              </a:ext>
            </a:extLst>
          </p:cNvPr>
          <p:cNvSpPr/>
          <p:nvPr/>
        </p:nvSpPr>
        <p:spPr>
          <a:xfrm>
            <a:off x="2097622" y="5871501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6" name="Rectangle 575">
            <a:extLst>
              <a:ext uri="{FF2B5EF4-FFF2-40B4-BE49-F238E27FC236}">
                <a16:creationId xmlns:a16="http://schemas.microsoft.com/office/drawing/2014/main" id="{75E1C910-7B76-4F97-8363-19FF4C8ADFA2}"/>
              </a:ext>
            </a:extLst>
          </p:cNvPr>
          <p:cNvSpPr/>
          <p:nvPr/>
        </p:nvSpPr>
        <p:spPr>
          <a:xfrm>
            <a:off x="2094297" y="6000225"/>
            <a:ext cx="1948771" cy="64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7" name="TextBox 576">
            <a:extLst>
              <a:ext uri="{FF2B5EF4-FFF2-40B4-BE49-F238E27FC236}">
                <a16:creationId xmlns:a16="http://schemas.microsoft.com/office/drawing/2014/main" id="{133DD770-9A22-4BE0-93B0-55C044A1DCC1}"/>
              </a:ext>
            </a:extLst>
          </p:cNvPr>
          <p:cNvSpPr txBox="1"/>
          <p:nvPr/>
        </p:nvSpPr>
        <p:spPr>
          <a:xfrm>
            <a:off x="1536895" y="4021581"/>
            <a:ext cx="1016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5G </a:t>
            </a:r>
          </a:p>
          <a:p>
            <a:pPr algn="ctr"/>
            <a:r>
              <a:rPr lang="en-US" sz="1600" b="1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C-RAN</a:t>
            </a:r>
          </a:p>
        </p:txBody>
      </p:sp>
      <p:sp>
        <p:nvSpPr>
          <p:cNvPr id="578" name="TextBox 577">
            <a:extLst>
              <a:ext uri="{FF2B5EF4-FFF2-40B4-BE49-F238E27FC236}">
                <a16:creationId xmlns:a16="http://schemas.microsoft.com/office/drawing/2014/main" id="{8E17887C-0023-41BB-81A7-31C66376C42A}"/>
              </a:ext>
            </a:extLst>
          </p:cNvPr>
          <p:cNvSpPr txBox="1"/>
          <p:nvPr/>
        </p:nvSpPr>
        <p:spPr>
          <a:xfrm>
            <a:off x="1142420" y="2919997"/>
            <a:ext cx="1834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Shared spectrum</a:t>
            </a:r>
          </a:p>
        </p:txBody>
      </p:sp>
      <p:sp>
        <p:nvSpPr>
          <p:cNvPr id="579" name="Right Brace 578">
            <a:extLst>
              <a:ext uri="{FF2B5EF4-FFF2-40B4-BE49-F238E27FC236}">
                <a16:creationId xmlns:a16="http://schemas.microsoft.com/office/drawing/2014/main" id="{0A5B8DFF-A275-429F-BC29-49155A74DB56}"/>
              </a:ext>
            </a:extLst>
          </p:cNvPr>
          <p:cNvSpPr/>
          <p:nvPr/>
        </p:nvSpPr>
        <p:spPr>
          <a:xfrm flipH="1">
            <a:off x="2840454" y="2186559"/>
            <a:ext cx="82044" cy="1969172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0" name="TextBox 579">
            <a:extLst>
              <a:ext uri="{FF2B5EF4-FFF2-40B4-BE49-F238E27FC236}">
                <a16:creationId xmlns:a16="http://schemas.microsoft.com/office/drawing/2014/main" id="{C54ABFAC-8359-40EA-98E3-29E9E4A188E3}"/>
              </a:ext>
            </a:extLst>
          </p:cNvPr>
          <p:cNvSpPr txBox="1"/>
          <p:nvPr/>
        </p:nvSpPr>
        <p:spPr>
          <a:xfrm>
            <a:off x="6754236" y="3523610"/>
            <a:ext cx="418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Equip Vendor</a:t>
            </a:r>
          </a:p>
        </p:txBody>
      </p:sp>
      <p:sp>
        <p:nvSpPr>
          <p:cNvPr id="581" name="TextBox 580">
            <a:extLst>
              <a:ext uri="{FF2B5EF4-FFF2-40B4-BE49-F238E27FC236}">
                <a16:creationId xmlns:a16="http://schemas.microsoft.com/office/drawing/2014/main" id="{65E72D06-DA3F-416F-8E4D-F92E795A00FD}"/>
              </a:ext>
            </a:extLst>
          </p:cNvPr>
          <p:cNvSpPr txBox="1"/>
          <p:nvPr/>
        </p:nvSpPr>
        <p:spPr>
          <a:xfrm>
            <a:off x="6812848" y="4644182"/>
            <a:ext cx="418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Service Providers</a:t>
            </a:r>
          </a:p>
        </p:txBody>
      </p:sp>
    </p:spTree>
    <p:extLst>
      <p:ext uri="{BB962C8B-B14F-4D97-AF65-F5344CB8AC3E}">
        <p14:creationId xmlns:p14="http://schemas.microsoft.com/office/powerpoint/2010/main" val="300923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E66203-5B7B-4A7F-B60D-48A465180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766218"/>
            <a:ext cx="11353800" cy="1325563"/>
          </a:xfrm>
        </p:spPr>
        <p:txBody>
          <a:bodyPr anchor="ctr"/>
          <a:lstStyle/>
          <a:p>
            <a:r>
              <a:rPr 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Let’s Get Started, Shall We?</a:t>
            </a:r>
          </a:p>
        </p:txBody>
      </p:sp>
    </p:spTree>
    <p:extLst>
      <p:ext uri="{BB962C8B-B14F-4D97-AF65-F5344CB8AC3E}">
        <p14:creationId xmlns:p14="http://schemas.microsoft.com/office/powerpoint/2010/main" val="269757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A2175FB-1538-47C0-BD67-7B04692B1FB5}"/>
              </a:ext>
            </a:extLst>
          </p:cNvPr>
          <p:cNvSpPr/>
          <p:nvPr/>
        </p:nvSpPr>
        <p:spPr>
          <a:xfrm>
            <a:off x="3990622" y="4080933"/>
            <a:ext cx="8201378" cy="174977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A64C20-AF25-4607-A130-9D418C6F4550}"/>
              </a:ext>
            </a:extLst>
          </p:cNvPr>
          <p:cNvSpPr/>
          <p:nvPr/>
        </p:nvSpPr>
        <p:spPr>
          <a:xfrm>
            <a:off x="4143022" y="3939822"/>
            <a:ext cx="8048978" cy="17497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298C6F-0BE5-4F4D-AD3B-B1C3DE4091C9}"/>
              </a:ext>
            </a:extLst>
          </p:cNvPr>
          <p:cNvSpPr txBox="1"/>
          <p:nvPr/>
        </p:nvSpPr>
        <p:spPr>
          <a:xfrm>
            <a:off x="4312355" y="4276102"/>
            <a:ext cx="77103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Hope you’ve enjoyed it. </a:t>
            </a:r>
          </a:p>
          <a:p>
            <a:pPr algn="ctr"/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Thanks… </a:t>
            </a:r>
          </a:p>
        </p:txBody>
      </p:sp>
    </p:spTree>
    <p:extLst>
      <p:ext uri="{BB962C8B-B14F-4D97-AF65-F5344CB8AC3E}">
        <p14:creationId xmlns:p14="http://schemas.microsoft.com/office/powerpoint/2010/main" val="1658084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52466-7226-4121-A2BE-FCDC8F699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Does It Start?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6D232D-9B3B-4886-9913-120E9F7B5EAA}"/>
              </a:ext>
            </a:extLst>
          </p:cNvPr>
          <p:cNvSpPr txBox="1"/>
          <p:nvPr/>
        </p:nvSpPr>
        <p:spPr>
          <a:xfrm>
            <a:off x="423288" y="2965522"/>
            <a:ext cx="43753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70 – 80%</a:t>
            </a:r>
          </a:p>
        </p:txBody>
      </p:sp>
    </p:spTree>
    <p:extLst>
      <p:ext uri="{BB962C8B-B14F-4D97-AF65-F5344CB8AC3E}">
        <p14:creationId xmlns:p14="http://schemas.microsoft.com/office/powerpoint/2010/main" val="3282141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52466-7226-4121-A2BE-FCDC8F699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Does It Start?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6D232D-9B3B-4886-9913-120E9F7B5EAA}"/>
              </a:ext>
            </a:extLst>
          </p:cNvPr>
          <p:cNvSpPr txBox="1"/>
          <p:nvPr/>
        </p:nvSpPr>
        <p:spPr>
          <a:xfrm>
            <a:off x="423288" y="2965522"/>
            <a:ext cx="43753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70 – 80%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0C59F6-931F-49EB-9DA7-A730A505202A}"/>
              </a:ext>
            </a:extLst>
          </p:cNvPr>
          <p:cNvSpPr txBox="1"/>
          <p:nvPr/>
        </p:nvSpPr>
        <p:spPr>
          <a:xfrm>
            <a:off x="423288" y="2657744"/>
            <a:ext cx="17206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Up to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CC2866-B066-44AF-8DC4-F3C2B9EBAD72}"/>
              </a:ext>
            </a:extLst>
          </p:cNvPr>
          <p:cNvSpPr txBox="1"/>
          <p:nvPr/>
        </p:nvSpPr>
        <p:spPr>
          <a:xfrm>
            <a:off x="721867" y="4049771"/>
            <a:ext cx="4167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of mobile data is consumed indoors</a:t>
            </a:r>
            <a:r>
              <a:rPr lang="en-US" sz="1600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[1,2]</a:t>
            </a:r>
            <a:endParaRPr lang="en-US" sz="1600" dirty="0">
              <a:solidFill>
                <a:schemeClr val="accent5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0A8AFBE-D8D5-4F70-9A71-23B972AC92CE}"/>
              </a:ext>
            </a:extLst>
          </p:cNvPr>
          <p:cNvCxnSpPr/>
          <p:nvPr/>
        </p:nvCxnSpPr>
        <p:spPr>
          <a:xfrm>
            <a:off x="0" y="6335486"/>
            <a:ext cx="6391469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72364885-09DC-4570-A96C-81E7745D8CC4}"/>
              </a:ext>
            </a:extLst>
          </p:cNvPr>
          <p:cNvSpPr txBox="1"/>
          <p:nvPr/>
        </p:nvSpPr>
        <p:spPr>
          <a:xfrm>
            <a:off x="222152" y="6470811"/>
            <a:ext cx="3370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 Ericsson Mobility Report, Jun 2021</a:t>
            </a:r>
          </a:p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[2] Ericsson Mobility Report, Nov. 2023</a:t>
            </a:r>
          </a:p>
        </p:txBody>
      </p:sp>
    </p:spTree>
    <p:extLst>
      <p:ext uri="{BB962C8B-B14F-4D97-AF65-F5344CB8AC3E}">
        <p14:creationId xmlns:p14="http://schemas.microsoft.com/office/powerpoint/2010/main" val="1830760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52466-7226-4121-A2BE-FCDC8F699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Does It Start?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6D232D-9B3B-4886-9913-120E9F7B5EAA}"/>
              </a:ext>
            </a:extLst>
          </p:cNvPr>
          <p:cNvSpPr txBox="1"/>
          <p:nvPr/>
        </p:nvSpPr>
        <p:spPr>
          <a:xfrm>
            <a:off x="423288" y="2965522"/>
            <a:ext cx="43753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70 – 80%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0C59F6-931F-49EB-9DA7-A730A505202A}"/>
              </a:ext>
            </a:extLst>
          </p:cNvPr>
          <p:cNvSpPr txBox="1"/>
          <p:nvPr/>
        </p:nvSpPr>
        <p:spPr>
          <a:xfrm>
            <a:off x="423288" y="2657744"/>
            <a:ext cx="17206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Up to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D7D6885E-7B66-406D-BC83-F765CE5B33AF}"/>
              </a:ext>
            </a:extLst>
          </p:cNvPr>
          <p:cNvSpPr/>
          <p:nvPr/>
        </p:nvSpPr>
        <p:spPr>
          <a:xfrm>
            <a:off x="5024084" y="2657744"/>
            <a:ext cx="359780" cy="1719821"/>
          </a:xfrm>
          <a:prstGeom prst="chevro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2CFD30-EAE4-4EA0-8A79-8FCBFFFC1220}"/>
              </a:ext>
            </a:extLst>
          </p:cNvPr>
          <p:cNvSpPr txBox="1"/>
          <p:nvPr/>
        </p:nvSpPr>
        <p:spPr>
          <a:xfrm>
            <a:off x="6624078" y="946107"/>
            <a:ext cx="4220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Putting it in context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904C7B1-BACF-462F-8A56-3020FD4482E8}"/>
              </a:ext>
            </a:extLst>
          </p:cNvPr>
          <p:cNvCxnSpPr>
            <a:cxnSpLocks/>
          </p:cNvCxnSpPr>
          <p:nvPr/>
        </p:nvCxnSpPr>
        <p:spPr>
          <a:xfrm>
            <a:off x="7160388" y="4975610"/>
            <a:ext cx="82852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68726DC-D8D2-43A4-80A5-CC2B96F24241}"/>
              </a:ext>
            </a:extLst>
          </p:cNvPr>
          <p:cNvGrpSpPr/>
          <p:nvPr/>
        </p:nvGrpSpPr>
        <p:grpSpPr>
          <a:xfrm>
            <a:off x="7277171" y="3799913"/>
            <a:ext cx="609701" cy="1143718"/>
            <a:chOff x="7015012" y="3778180"/>
            <a:chExt cx="609701" cy="11437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BA5E3ABC-224E-47DB-AF5C-9F7B389B337D}"/>
                </a:ext>
              </a:extLst>
            </p:cNvPr>
            <p:cNvSpPr/>
            <p:nvPr/>
          </p:nvSpPr>
          <p:spPr>
            <a:xfrm>
              <a:off x="7015012" y="3778180"/>
              <a:ext cx="609701" cy="1143717"/>
            </a:xfrm>
            <a:prstGeom prst="roundRect">
              <a:avLst>
                <a:gd name="adj" fmla="val 19393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66B566-5194-4836-91BD-69CE959BBFFD}"/>
                </a:ext>
              </a:extLst>
            </p:cNvPr>
            <p:cNvSpPr/>
            <p:nvPr/>
          </p:nvSpPr>
          <p:spPr>
            <a:xfrm>
              <a:off x="7015012" y="4639154"/>
              <a:ext cx="609701" cy="28274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DBEC09C-4124-4205-AF31-63057F0B548C}"/>
              </a:ext>
            </a:extLst>
          </p:cNvPr>
          <p:cNvSpPr txBox="1"/>
          <p:nvPr/>
        </p:nvSpPr>
        <p:spPr>
          <a:xfrm>
            <a:off x="7160388" y="3263486"/>
            <a:ext cx="8285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100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D8E830A2-F8BF-48B2-B2AE-7EB31AD6A286}"/>
              </a:ext>
            </a:extLst>
          </p:cNvPr>
          <p:cNvSpPr/>
          <p:nvPr/>
        </p:nvSpPr>
        <p:spPr>
          <a:xfrm>
            <a:off x="5334206" y="2657743"/>
            <a:ext cx="359780" cy="1719821"/>
          </a:xfrm>
          <a:prstGeom prst="chevron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CB131F9-0206-4B93-9473-3FC9A59C2682}"/>
              </a:ext>
            </a:extLst>
          </p:cNvPr>
          <p:cNvGrpSpPr/>
          <p:nvPr/>
        </p:nvGrpSpPr>
        <p:grpSpPr>
          <a:xfrm>
            <a:off x="10495166" y="1970643"/>
            <a:ext cx="609701" cy="2985796"/>
            <a:chOff x="8336038" y="1936102"/>
            <a:chExt cx="609701" cy="298579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2735AA1-859D-40D9-AD45-E0599EA9EB0B}"/>
                </a:ext>
              </a:extLst>
            </p:cNvPr>
            <p:cNvSpPr/>
            <p:nvPr/>
          </p:nvSpPr>
          <p:spPr>
            <a:xfrm>
              <a:off x="8336038" y="1936102"/>
              <a:ext cx="609701" cy="2985796"/>
            </a:xfrm>
            <a:prstGeom prst="roundRect">
              <a:avLst>
                <a:gd name="adj" fmla="val 23984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A8E9C9B-0E73-4EAB-B6C1-19E547010FF7}"/>
                </a:ext>
              </a:extLst>
            </p:cNvPr>
            <p:cNvSpPr/>
            <p:nvPr/>
          </p:nvSpPr>
          <p:spPr>
            <a:xfrm>
              <a:off x="8336038" y="4639154"/>
              <a:ext cx="609701" cy="28274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B1F33FE-8D20-4C15-A33C-9D7528DC9F19}"/>
              </a:ext>
            </a:extLst>
          </p:cNvPr>
          <p:cNvGrpSpPr/>
          <p:nvPr/>
        </p:nvGrpSpPr>
        <p:grpSpPr>
          <a:xfrm>
            <a:off x="8937190" y="3164432"/>
            <a:ext cx="609701" cy="1779200"/>
            <a:chOff x="8336038" y="3142698"/>
            <a:chExt cx="609701" cy="1779200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9C1CAF5-5770-4339-A082-AC1C47C89F83}"/>
                </a:ext>
              </a:extLst>
            </p:cNvPr>
            <p:cNvSpPr/>
            <p:nvPr/>
          </p:nvSpPr>
          <p:spPr>
            <a:xfrm>
              <a:off x="8336038" y="3142698"/>
              <a:ext cx="609701" cy="1779199"/>
            </a:xfrm>
            <a:prstGeom prst="roundRect">
              <a:avLst>
                <a:gd name="adj" fmla="val 22454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33755C-92EF-4A74-9A9F-A0C14D201EDE}"/>
                </a:ext>
              </a:extLst>
            </p:cNvPr>
            <p:cNvSpPr/>
            <p:nvPr/>
          </p:nvSpPr>
          <p:spPr>
            <a:xfrm>
              <a:off x="8336038" y="4639154"/>
              <a:ext cx="609701" cy="28274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36EB5B3-876F-4605-A64F-271D0AA33D6A}"/>
              </a:ext>
            </a:extLst>
          </p:cNvPr>
          <p:cNvSpPr txBox="1"/>
          <p:nvPr/>
        </p:nvSpPr>
        <p:spPr>
          <a:xfrm>
            <a:off x="8827776" y="2627097"/>
            <a:ext cx="8285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250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DBE4C9-29B2-485B-B5A4-354F9D794177}"/>
              </a:ext>
            </a:extLst>
          </p:cNvPr>
          <p:cNvSpPr txBox="1"/>
          <p:nvPr/>
        </p:nvSpPr>
        <p:spPr>
          <a:xfrm>
            <a:off x="10385752" y="1472455"/>
            <a:ext cx="8285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440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B71DB78-5A07-4EB6-A680-1BB0E6DEBB7D}"/>
              </a:ext>
            </a:extLst>
          </p:cNvPr>
          <p:cNvSpPr txBox="1"/>
          <p:nvPr/>
        </p:nvSpPr>
        <p:spPr>
          <a:xfrm>
            <a:off x="7160388" y="5073688"/>
            <a:ext cx="828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2023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23AC85-989E-4431-914D-97F6707C4F99}"/>
              </a:ext>
            </a:extLst>
          </p:cNvPr>
          <p:cNvSpPr txBox="1"/>
          <p:nvPr/>
        </p:nvSpPr>
        <p:spPr>
          <a:xfrm>
            <a:off x="8827776" y="5073688"/>
            <a:ext cx="828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2026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8E57FE5-55BE-490D-A492-9CDF5EEDBF07}"/>
              </a:ext>
            </a:extLst>
          </p:cNvPr>
          <p:cNvSpPr txBox="1"/>
          <p:nvPr/>
        </p:nvSpPr>
        <p:spPr>
          <a:xfrm>
            <a:off x="10385753" y="5073688"/>
            <a:ext cx="828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2028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73CD83A-4CC9-4220-97E7-24F7E569DECF}"/>
              </a:ext>
            </a:extLst>
          </p:cNvPr>
          <p:cNvCxnSpPr>
            <a:cxnSpLocks/>
          </p:cNvCxnSpPr>
          <p:nvPr/>
        </p:nvCxnSpPr>
        <p:spPr>
          <a:xfrm>
            <a:off x="6882221" y="4293204"/>
            <a:ext cx="102366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4E1F05E-4466-4DA5-930E-074FD13535A5}"/>
              </a:ext>
            </a:extLst>
          </p:cNvPr>
          <p:cNvSpPr txBox="1"/>
          <p:nvPr/>
        </p:nvSpPr>
        <p:spPr>
          <a:xfrm>
            <a:off x="6533898" y="4371771"/>
            <a:ext cx="8285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D4D1E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70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34682B9-7730-4933-94A4-CE730C0E9EA6}"/>
              </a:ext>
            </a:extLst>
          </p:cNvPr>
          <p:cNvCxnSpPr>
            <a:cxnSpLocks/>
          </p:cNvCxnSpPr>
          <p:nvPr/>
        </p:nvCxnSpPr>
        <p:spPr>
          <a:xfrm>
            <a:off x="8564439" y="3663596"/>
            <a:ext cx="102366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9F7A9A5-BACB-4FF7-A423-56EC6F1EB0CD}"/>
              </a:ext>
            </a:extLst>
          </p:cNvPr>
          <p:cNvSpPr txBox="1"/>
          <p:nvPr/>
        </p:nvSpPr>
        <p:spPr>
          <a:xfrm>
            <a:off x="8228167" y="3790561"/>
            <a:ext cx="8285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D4D1E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175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D626D43-ACCB-4C75-BCDC-CF40570E271B}"/>
              </a:ext>
            </a:extLst>
          </p:cNvPr>
          <p:cNvCxnSpPr>
            <a:cxnSpLocks/>
          </p:cNvCxnSpPr>
          <p:nvPr/>
        </p:nvCxnSpPr>
        <p:spPr>
          <a:xfrm>
            <a:off x="10078799" y="2827152"/>
            <a:ext cx="102366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805B005-1C9A-44FF-A975-B6079638F976}"/>
              </a:ext>
            </a:extLst>
          </p:cNvPr>
          <p:cNvSpPr txBox="1"/>
          <p:nvPr/>
        </p:nvSpPr>
        <p:spPr>
          <a:xfrm>
            <a:off x="9739607" y="2917368"/>
            <a:ext cx="8285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D4D1E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308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BBE8C6-3D9D-4C20-9AC2-E600CE28F14C}"/>
              </a:ext>
            </a:extLst>
          </p:cNvPr>
          <p:cNvCxnSpPr>
            <a:cxnSpLocks/>
          </p:cNvCxnSpPr>
          <p:nvPr/>
        </p:nvCxnSpPr>
        <p:spPr>
          <a:xfrm flipV="1">
            <a:off x="7936318" y="4933187"/>
            <a:ext cx="3459003" cy="4242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B700593-1F2C-4CEE-B348-A904EC6421AC}"/>
              </a:ext>
            </a:extLst>
          </p:cNvPr>
          <p:cNvSpPr txBox="1"/>
          <p:nvPr/>
        </p:nvSpPr>
        <p:spPr>
          <a:xfrm>
            <a:off x="7119213" y="5562795"/>
            <a:ext cx="3697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Global Mobile data traffic (EB/month)</a:t>
            </a:r>
            <a:r>
              <a:rPr lang="en-US" sz="1400" baseline="30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[3]</a:t>
            </a:r>
            <a:endParaRPr lang="en-US" sz="1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4092AFF-0C96-4608-9FB5-6C98E8BBC415}"/>
              </a:ext>
            </a:extLst>
          </p:cNvPr>
          <p:cNvCxnSpPr/>
          <p:nvPr/>
        </p:nvCxnSpPr>
        <p:spPr>
          <a:xfrm>
            <a:off x="0" y="6335486"/>
            <a:ext cx="6391469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764A171-2F2A-40F8-BB19-B753D7B6AFD1}"/>
              </a:ext>
            </a:extLst>
          </p:cNvPr>
          <p:cNvSpPr txBox="1"/>
          <p:nvPr/>
        </p:nvSpPr>
        <p:spPr>
          <a:xfrm>
            <a:off x="222153" y="6419462"/>
            <a:ext cx="3370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 Ericsson Mobility Report, Jun 2021</a:t>
            </a:r>
          </a:p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[2] Ericsson Mobility Report, Nov. 2023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20C77AB-6F8D-4B94-BF30-25E47CB9DE03}"/>
              </a:ext>
            </a:extLst>
          </p:cNvPr>
          <p:cNvSpPr txBox="1"/>
          <p:nvPr/>
        </p:nvSpPr>
        <p:spPr>
          <a:xfrm>
            <a:off x="2774633" y="6419461"/>
            <a:ext cx="5825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[3] Matthew </a:t>
            </a:r>
            <a:r>
              <a:rPr lang="en-US" sz="900" dirty="0" err="1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Iji</a:t>
            </a:r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, “Mobile data traffic will grow over fourfold by the end of the decade, with multiple growth drivers,” report, GSMA Intelligence, 2024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8CFEE55-4B55-494D-8A41-C7DF8CE01C14}"/>
              </a:ext>
            </a:extLst>
          </p:cNvPr>
          <p:cNvSpPr txBox="1"/>
          <p:nvPr/>
        </p:nvSpPr>
        <p:spPr>
          <a:xfrm>
            <a:off x="721867" y="4049771"/>
            <a:ext cx="4167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of mobile data is consumed indoors</a:t>
            </a:r>
            <a:r>
              <a:rPr lang="en-US" sz="1600" baseline="30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[1,2]</a:t>
            </a:r>
            <a:endParaRPr lang="en-US" sz="1600" dirty="0">
              <a:solidFill>
                <a:schemeClr val="accent5">
                  <a:lumMod val="60000"/>
                  <a:lumOff val="4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3568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056CC-C868-41DA-B8BC-59B731099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Zooming in on Saudi Arabia</a:t>
            </a: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133E5B0B-AF69-4327-9DB4-6C5BDCBBF014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52C0C0-E162-443C-BEFC-08A83E4BE35A}"/>
              </a:ext>
            </a:extLst>
          </p:cNvPr>
          <p:cNvSpPr txBox="1"/>
          <p:nvPr/>
        </p:nvSpPr>
        <p:spPr>
          <a:xfrm>
            <a:off x="1779136" y="2945115"/>
            <a:ext cx="182549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42</a:t>
            </a:r>
            <a:r>
              <a:rPr lang="en-US" sz="2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EB</a:t>
            </a:r>
          </a:p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is the total 2023 Internet traffic in KSA</a:t>
            </a:r>
            <a:r>
              <a:rPr lang="en-US" sz="1200" baseline="30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</a:t>
            </a:r>
            <a:endParaRPr lang="en-US" sz="1100" dirty="0">
              <a:solidFill>
                <a:schemeClr val="bg2">
                  <a:lumMod val="9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6967DD9-CB01-4F5A-9F41-27F05E0E3EFB}"/>
              </a:ext>
            </a:extLst>
          </p:cNvPr>
          <p:cNvCxnSpPr/>
          <p:nvPr/>
        </p:nvCxnSpPr>
        <p:spPr>
          <a:xfrm>
            <a:off x="0" y="6335486"/>
            <a:ext cx="6391469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B791C3-E5ED-4D59-BDEF-532D8CE06353}"/>
              </a:ext>
            </a:extLst>
          </p:cNvPr>
          <p:cNvSpPr txBox="1"/>
          <p:nvPr/>
        </p:nvSpPr>
        <p:spPr>
          <a:xfrm>
            <a:off x="222152" y="6424645"/>
            <a:ext cx="3370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 2023 Saudi Internet Report, CST, Feb 2024.</a:t>
            </a:r>
          </a:p>
        </p:txBody>
      </p:sp>
    </p:spTree>
    <p:extLst>
      <p:ext uri="{BB962C8B-B14F-4D97-AF65-F5344CB8AC3E}">
        <p14:creationId xmlns:p14="http://schemas.microsoft.com/office/powerpoint/2010/main" val="311687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056CC-C868-41DA-B8BC-59B731099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Zooming in on Saudi Arabia</a:t>
            </a: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133E5B0B-AF69-4327-9DB4-6C5BDCBBF014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2FFB6C-55A1-4B92-909A-F9319103D80F}"/>
              </a:ext>
            </a:extLst>
          </p:cNvPr>
          <p:cNvCxnSpPr>
            <a:cxnSpLocks/>
          </p:cNvCxnSpPr>
          <p:nvPr/>
        </p:nvCxnSpPr>
        <p:spPr>
          <a:xfrm flipH="1" flipV="1">
            <a:off x="1427584" y="2129457"/>
            <a:ext cx="351552" cy="45794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652C0C0-E162-443C-BEFC-08A83E4BE35A}"/>
              </a:ext>
            </a:extLst>
          </p:cNvPr>
          <p:cNvSpPr txBox="1"/>
          <p:nvPr/>
        </p:nvSpPr>
        <p:spPr>
          <a:xfrm>
            <a:off x="1779136" y="2945115"/>
            <a:ext cx="182549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42</a:t>
            </a:r>
            <a:r>
              <a:rPr lang="en-US" sz="2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EB</a:t>
            </a:r>
          </a:p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is the total 2023 Internet traffic in KSA</a:t>
            </a:r>
            <a:r>
              <a:rPr lang="en-US" sz="1200" baseline="30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</a:t>
            </a:r>
            <a:endParaRPr lang="en-US" sz="1100" dirty="0">
              <a:solidFill>
                <a:schemeClr val="bg2">
                  <a:lumMod val="9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174EE81A-7A55-427C-B58A-12FDF7E269CE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blockArc">
            <a:avLst>
              <a:gd name="adj1" fmla="val 9385975"/>
              <a:gd name="adj2" fmla="val 21551653"/>
              <a:gd name="adj3" fmla="val 969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FD6632-D2D2-463E-9792-C86657F3E66F}"/>
              </a:ext>
            </a:extLst>
          </p:cNvPr>
          <p:cNvCxnSpPr>
            <a:cxnSpLocks/>
          </p:cNvCxnSpPr>
          <p:nvPr/>
        </p:nvCxnSpPr>
        <p:spPr>
          <a:xfrm flipH="1" flipV="1">
            <a:off x="3457669" y="5212079"/>
            <a:ext cx="293914" cy="4739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Block Arc 5">
            <a:extLst>
              <a:ext uri="{FF2B5EF4-FFF2-40B4-BE49-F238E27FC236}">
                <a16:creationId xmlns:a16="http://schemas.microsoft.com/office/drawing/2014/main" id="{F224E42E-696B-4861-903B-56B57879CA79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blockArc">
            <a:avLst>
              <a:gd name="adj1" fmla="val 21540134"/>
              <a:gd name="adj2" fmla="val 9365181"/>
              <a:gd name="adj3" fmla="val 9444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6F959-17A5-4C73-B95D-DE26B8E9B24A}"/>
              </a:ext>
            </a:extLst>
          </p:cNvPr>
          <p:cNvSpPr txBox="1"/>
          <p:nvPr/>
        </p:nvSpPr>
        <p:spPr>
          <a:xfrm>
            <a:off x="5479952" y="2856629"/>
            <a:ext cx="6071346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59% of the traffic is Mobile while Fixed accounts for 41%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individual consumes about 44 GB/month of mobile data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43D2238-64E7-4D3C-9D92-FD16B56CC6D1}"/>
              </a:ext>
            </a:extLst>
          </p:cNvPr>
          <p:cNvCxnSpPr>
            <a:cxnSpLocks/>
          </p:cNvCxnSpPr>
          <p:nvPr/>
        </p:nvCxnSpPr>
        <p:spPr>
          <a:xfrm flipH="1">
            <a:off x="3751583" y="5686075"/>
            <a:ext cx="112521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5E688A-68E2-4FDB-96A5-394BDFA2C8A5}"/>
              </a:ext>
            </a:extLst>
          </p:cNvPr>
          <p:cNvCxnSpPr>
            <a:cxnSpLocks/>
          </p:cNvCxnSpPr>
          <p:nvPr/>
        </p:nvCxnSpPr>
        <p:spPr>
          <a:xfrm flipH="1" flipV="1">
            <a:off x="222152" y="2121599"/>
            <a:ext cx="1205432" cy="785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2C7EBEC-CBAC-496F-91FA-F11D6A2AFC7F}"/>
              </a:ext>
            </a:extLst>
          </p:cNvPr>
          <p:cNvSpPr txBox="1"/>
          <p:nvPr/>
        </p:nvSpPr>
        <p:spPr>
          <a:xfrm>
            <a:off x="222153" y="1666854"/>
            <a:ext cx="1392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Mobile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7990F9-B320-4E5E-A5B8-9E98DF462811}"/>
              </a:ext>
            </a:extLst>
          </p:cNvPr>
          <p:cNvSpPr txBox="1"/>
          <p:nvPr/>
        </p:nvSpPr>
        <p:spPr>
          <a:xfrm>
            <a:off x="3838994" y="5246954"/>
            <a:ext cx="136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Fixed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B901E51-F824-4562-9DC3-41981AE3ECA9}"/>
              </a:ext>
            </a:extLst>
          </p:cNvPr>
          <p:cNvCxnSpPr/>
          <p:nvPr/>
        </p:nvCxnSpPr>
        <p:spPr>
          <a:xfrm>
            <a:off x="0" y="6335486"/>
            <a:ext cx="6391469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0D5CD9F-8AE5-4DB2-AC5D-8FCAA099148F}"/>
              </a:ext>
            </a:extLst>
          </p:cNvPr>
          <p:cNvSpPr txBox="1"/>
          <p:nvPr/>
        </p:nvSpPr>
        <p:spPr>
          <a:xfrm>
            <a:off x="222153" y="6419462"/>
            <a:ext cx="3370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 2023 Saudi Internet Report, CST, Feb 2024.</a:t>
            </a:r>
          </a:p>
        </p:txBody>
      </p:sp>
    </p:spTree>
    <p:extLst>
      <p:ext uri="{BB962C8B-B14F-4D97-AF65-F5344CB8AC3E}">
        <p14:creationId xmlns:p14="http://schemas.microsoft.com/office/powerpoint/2010/main" val="2434489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056CC-C868-41DA-B8BC-59B731099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Zooming in on Saudi Arabia</a:t>
            </a:r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133E5B0B-AF69-4327-9DB4-6C5BDCBBF014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donut">
            <a:avLst>
              <a:gd name="adj" fmla="val 936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2FFB6C-55A1-4B92-909A-F9319103D80F}"/>
              </a:ext>
            </a:extLst>
          </p:cNvPr>
          <p:cNvCxnSpPr>
            <a:cxnSpLocks/>
          </p:cNvCxnSpPr>
          <p:nvPr/>
        </p:nvCxnSpPr>
        <p:spPr>
          <a:xfrm flipH="1" flipV="1">
            <a:off x="1427584" y="2129457"/>
            <a:ext cx="351552" cy="45794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652C0C0-E162-443C-BEFC-08A83E4BE35A}"/>
              </a:ext>
            </a:extLst>
          </p:cNvPr>
          <p:cNvSpPr txBox="1"/>
          <p:nvPr/>
        </p:nvSpPr>
        <p:spPr>
          <a:xfrm>
            <a:off x="1779136" y="2945115"/>
            <a:ext cx="182549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42</a:t>
            </a:r>
            <a:r>
              <a:rPr lang="en-US" sz="2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 EB</a:t>
            </a:r>
          </a:p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is the total 2023 Internet traffic in KSA</a:t>
            </a:r>
            <a:r>
              <a:rPr lang="en-US" sz="1200" baseline="30000" dirty="0">
                <a:solidFill>
                  <a:schemeClr val="bg2">
                    <a:lumMod val="9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</a:t>
            </a:r>
            <a:endParaRPr lang="en-US" sz="1100" dirty="0">
              <a:solidFill>
                <a:schemeClr val="bg2">
                  <a:lumMod val="90000"/>
                </a:schemeClr>
              </a:solidFill>
              <a:latin typeface="Loew Next Arabic Heavy" panose="020B0904030302020204" pitchFamily="34" charset="-78"/>
              <a:cs typeface="Loew Next Arabic Heavy" panose="020B0904030302020204" pitchFamily="34" charset="-78"/>
            </a:endParaRP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id="{174EE81A-7A55-427C-B58A-12FDF7E269CE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blockArc">
            <a:avLst>
              <a:gd name="adj1" fmla="val 9385975"/>
              <a:gd name="adj2" fmla="val 21551653"/>
              <a:gd name="adj3" fmla="val 969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FD6632-D2D2-463E-9792-C86657F3E66F}"/>
              </a:ext>
            </a:extLst>
          </p:cNvPr>
          <p:cNvCxnSpPr>
            <a:cxnSpLocks/>
          </p:cNvCxnSpPr>
          <p:nvPr/>
        </p:nvCxnSpPr>
        <p:spPr>
          <a:xfrm flipH="1" flipV="1">
            <a:off x="3457669" y="5212079"/>
            <a:ext cx="293914" cy="4739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Block Arc 5">
            <a:extLst>
              <a:ext uri="{FF2B5EF4-FFF2-40B4-BE49-F238E27FC236}">
                <a16:creationId xmlns:a16="http://schemas.microsoft.com/office/drawing/2014/main" id="{F224E42E-696B-4861-903B-56B57879CA79}"/>
              </a:ext>
            </a:extLst>
          </p:cNvPr>
          <p:cNvSpPr/>
          <p:nvPr/>
        </p:nvSpPr>
        <p:spPr>
          <a:xfrm>
            <a:off x="1007706" y="2164702"/>
            <a:ext cx="3291840" cy="3291840"/>
          </a:xfrm>
          <a:prstGeom prst="blockArc">
            <a:avLst>
              <a:gd name="adj1" fmla="val 21540134"/>
              <a:gd name="adj2" fmla="val 9365181"/>
              <a:gd name="adj3" fmla="val 9444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6F959-17A5-4C73-B95D-DE26B8E9B24A}"/>
              </a:ext>
            </a:extLst>
          </p:cNvPr>
          <p:cNvSpPr txBox="1"/>
          <p:nvPr/>
        </p:nvSpPr>
        <p:spPr>
          <a:xfrm>
            <a:off x="5479952" y="2856629"/>
            <a:ext cx="6071346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59% of the traffic is Mobile while Fixed accounts for 41%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The individual consumes about 44 GB/month of mobile data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43D2238-64E7-4D3C-9D92-FD16B56CC6D1}"/>
              </a:ext>
            </a:extLst>
          </p:cNvPr>
          <p:cNvCxnSpPr>
            <a:cxnSpLocks/>
          </p:cNvCxnSpPr>
          <p:nvPr/>
        </p:nvCxnSpPr>
        <p:spPr>
          <a:xfrm flipH="1">
            <a:off x="3751583" y="5686075"/>
            <a:ext cx="112521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5E688A-68E2-4FDB-96A5-394BDFA2C8A5}"/>
              </a:ext>
            </a:extLst>
          </p:cNvPr>
          <p:cNvCxnSpPr>
            <a:cxnSpLocks/>
          </p:cNvCxnSpPr>
          <p:nvPr/>
        </p:nvCxnSpPr>
        <p:spPr>
          <a:xfrm flipH="1" flipV="1">
            <a:off x="222152" y="2121599"/>
            <a:ext cx="1205432" cy="785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2C7EBEC-CBAC-496F-91FA-F11D6A2AFC7F}"/>
              </a:ext>
            </a:extLst>
          </p:cNvPr>
          <p:cNvSpPr txBox="1"/>
          <p:nvPr/>
        </p:nvSpPr>
        <p:spPr>
          <a:xfrm>
            <a:off x="222153" y="1666854"/>
            <a:ext cx="1392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Mobile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7990F9-B320-4E5E-A5B8-9E98DF462811}"/>
              </a:ext>
            </a:extLst>
          </p:cNvPr>
          <p:cNvSpPr txBox="1"/>
          <p:nvPr/>
        </p:nvSpPr>
        <p:spPr>
          <a:xfrm>
            <a:off x="3838994" y="5246954"/>
            <a:ext cx="136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Fixed</a:t>
            </a: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F065E573-49DA-47AF-A2B1-6A5B87F7E36D}"/>
              </a:ext>
            </a:extLst>
          </p:cNvPr>
          <p:cNvSpPr/>
          <p:nvPr/>
        </p:nvSpPr>
        <p:spPr>
          <a:xfrm>
            <a:off x="1007706" y="2171908"/>
            <a:ext cx="3291840" cy="3291840"/>
          </a:xfrm>
          <a:prstGeom prst="blockArc">
            <a:avLst>
              <a:gd name="adj1" fmla="val 9385975"/>
              <a:gd name="adj2" fmla="val 17138237"/>
              <a:gd name="adj3" fmla="val 9882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A74B7936-3A22-49AE-91D2-5EFAC26EF3A7}"/>
              </a:ext>
            </a:extLst>
          </p:cNvPr>
          <p:cNvSpPr/>
          <p:nvPr/>
        </p:nvSpPr>
        <p:spPr>
          <a:xfrm>
            <a:off x="1000545" y="2171907"/>
            <a:ext cx="3291840" cy="3291840"/>
          </a:xfrm>
          <a:prstGeom prst="blockArc">
            <a:avLst>
              <a:gd name="adj1" fmla="val 17198816"/>
              <a:gd name="adj2" fmla="val 21199056"/>
              <a:gd name="adj3" fmla="val 9763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977474-A972-4752-B29E-11C739F4BB66}"/>
              </a:ext>
            </a:extLst>
          </p:cNvPr>
          <p:cNvSpPr txBox="1"/>
          <p:nvPr/>
        </p:nvSpPr>
        <p:spPr>
          <a:xfrm>
            <a:off x="1427584" y="2606984"/>
            <a:ext cx="635804" cy="287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66%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DEB1BB-18E9-4974-84F1-2FFFC88C99CD}"/>
              </a:ext>
            </a:extLst>
          </p:cNvPr>
          <p:cNvSpPr txBox="1"/>
          <p:nvPr/>
        </p:nvSpPr>
        <p:spPr>
          <a:xfrm>
            <a:off x="3602147" y="2857035"/>
            <a:ext cx="635804" cy="287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32%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E16B17-4249-41ED-A27D-FC24AE616AE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4" y="2587401"/>
            <a:ext cx="675949" cy="6759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8DBB85-2889-4A38-9115-00D8A242B41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049" y="2130595"/>
            <a:ext cx="675949" cy="675949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BAB7B4C-A91E-45B7-8A03-929E0EE63C7C}"/>
              </a:ext>
            </a:extLst>
          </p:cNvPr>
          <p:cNvCxnSpPr/>
          <p:nvPr/>
        </p:nvCxnSpPr>
        <p:spPr>
          <a:xfrm>
            <a:off x="0" y="6335486"/>
            <a:ext cx="6391469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AAB22AB-F27D-4C12-BB16-7209BDBB5B0F}"/>
              </a:ext>
            </a:extLst>
          </p:cNvPr>
          <p:cNvSpPr txBox="1"/>
          <p:nvPr/>
        </p:nvSpPr>
        <p:spPr>
          <a:xfrm>
            <a:off x="222153" y="6419462"/>
            <a:ext cx="33701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Loew Next Arabic Heavy" panose="020B0904030302020204" pitchFamily="34" charset="-78"/>
                <a:cs typeface="Loew Next Arabic Heavy" panose="020B0904030302020204" pitchFamily="34" charset="-78"/>
              </a:rPr>
              <a:t>[1] 2023 Saudi Internet Report, CST, Feb 2024.</a:t>
            </a:r>
          </a:p>
        </p:txBody>
      </p:sp>
    </p:spTree>
    <p:extLst>
      <p:ext uri="{BB962C8B-B14F-4D97-AF65-F5344CB8AC3E}">
        <p14:creationId xmlns:p14="http://schemas.microsoft.com/office/powerpoint/2010/main" val="1832833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Custom 1">
      <a:majorFont>
        <a:latin typeface="Loew Next Arabic Heavy"/>
        <a:ea typeface=""/>
        <a:cs typeface=""/>
      </a:majorFont>
      <a:minorFont>
        <a:latin typeface="Loew Next Arab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Custom 1">
      <a:majorFont>
        <a:latin typeface="Loew Next Arabic Heavy"/>
        <a:ea typeface=""/>
        <a:cs typeface=""/>
      </a:majorFont>
      <a:minorFont>
        <a:latin typeface="Loew Next Arab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Custom 1">
      <a:dk1>
        <a:srgbClr val="010062"/>
      </a:dk1>
      <a:lt1>
        <a:srgbClr val="FFFFFF"/>
      </a:lt1>
      <a:dk2>
        <a:srgbClr val="000062"/>
      </a:dk2>
      <a:lt2>
        <a:srgbClr val="F0EFF5"/>
      </a:lt2>
      <a:accent1>
        <a:srgbClr val="0800FF"/>
      </a:accent1>
      <a:accent2>
        <a:srgbClr val="05D1FE"/>
      </a:accent2>
      <a:accent3>
        <a:srgbClr val="5D19D5"/>
      </a:accent3>
      <a:accent4>
        <a:srgbClr val="7E91FF"/>
      </a:accent4>
      <a:accent5>
        <a:srgbClr val="4040FE"/>
      </a:accent5>
      <a:accent6>
        <a:srgbClr val="40DCFF"/>
      </a:accent6>
      <a:hlink>
        <a:srgbClr val="FFFFFF"/>
      </a:hlink>
      <a:folHlink>
        <a:srgbClr val="5D19D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8" ma:contentTypeDescription="Create a new document." ma:contentTypeScope="" ma:versionID="e75cc20c3eb19b7823c929181f4a04d2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d278b38c1df656db17a3a6fde49d170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BEC8D5-0024-408F-B4F3-1515745F20A4}"/>
</file>

<file path=customXml/itemProps2.xml><?xml version="1.0" encoding="utf-8"?>
<ds:datastoreItem xmlns:ds="http://schemas.openxmlformats.org/officeDocument/2006/customXml" ds:itemID="{E6A5606F-B95F-4CFE-B7D8-C56B1735D683}"/>
</file>

<file path=customXml/itemProps3.xml><?xml version="1.0" encoding="utf-8"?>
<ds:datastoreItem xmlns:ds="http://schemas.openxmlformats.org/officeDocument/2006/customXml" ds:itemID="{064B45E2-7EFC-457C-B4E7-A2089868EC82}"/>
</file>

<file path=docProps/app.xml><?xml version="1.0" encoding="utf-8"?>
<Properties xmlns="http://schemas.openxmlformats.org/officeDocument/2006/extended-properties" xmlns:vt="http://schemas.openxmlformats.org/officeDocument/2006/docPropsVTypes">
  <TotalTime>9190</TotalTime>
  <Words>1424</Words>
  <Application>Microsoft Macintosh PowerPoint</Application>
  <PresentationFormat>Widescreen</PresentationFormat>
  <Paragraphs>315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29LT Bukra</vt:lpstr>
      <vt:lpstr>Arial</vt:lpstr>
      <vt:lpstr>Calibri</vt:lpstr>
      <vt:lpstr>Loew Next Arabic Heavy</vt:lpstr>
      <vt:lpstr>Loew Next Arabic Medium</vt:lpstr>
      <vt:lpstr>Office Theme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Indoor Connectivity in the 5G Era:  A Regulator’s Perspective</vt:lpstr>
      <vt:lpstr>Agenda</vt:lpstr>
      <vt:lpstr>Let’s Get Started, Shall We?</vt:lpstr>
      <vt:lpstr>Where Does It Start?</vt:lpstr>
      <vt:lpstr>Where Does It Start?</vt:lpstr>
      <vt:lpstr>Where Does It Start?</vt:lpstr>
      <vt:lpstr>Zooming in on Saudi Arabia</vt:lpstr>
      <vt:lpstr>Zooming in on Saudi Arabia</vt:lpstr>
      <vt:lpstr>Zooming in on Saudi Arabia</vt:lpstr>
      <vt:lpstr>Let’s analyze the situation, shall we?</vt:lpstr>
      <vt:lpstr>Diagnosis: Where Does It Hurt?</vt:lpstr>
      <vt:lpstr>Diagnosis: Where Does It Hurt?</vt:lpstr>
      <vt:lpstr>The Main Challenges</vt:lpstr>
      <vt:lpstr>The Main Challenges</vt:lpstr>
      <vt:lpstr>Diving into the Specifics: Solution Cost</vt:lpstr>
      <vt:lpstr>Diving into the Specifics: Solution Cost</vt:lpstr>
      <vt:lpstr>Diving into the Specifics: Solution Cost</vt:lpstr>
      <vt:lpstr>What Could Be Done</vt:lpstr>
      <vt:lpstr>What Could Be Done</vt:lpstr>
      <vt:lpstr>What Could Be Done</vt:lpstr>
      <vt:lpstr>What about the Last Two Challenges?</vt:lpstr>
      <vt:lpstr>What about the Last Two Challenges?</vt:lpstr>
      <vt:lpstr>Let’s check out CST’s efforts, shall we? </vt:lpstr>
      <vt:lpstr>Restacking the Deck: Clarifying Who Is Responsible for What </vt:lpstr>
      <vt:lpstr>Broadening the Horizon: Enabling a New Solution</vt:lpstr>
      <vt:lpstr>Broadening the Horizon: Enabling a New Solution</vt:lpstr>
      <vt:lpstr>What Is the Role of CST, Exactly?</vt:lpstr>
      <vt:lpstr>Now, Let’s Try It in a Building Fitting the Criteria</vt:lpstr>
      <vt:lpstr>Who Is Participating?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R. Al Rabeiah</dc:creator>
  <cp:lastModifiedBy>Susan Brown</cp:lastModifiedBy>
  <cp:revision>171</cp:revision>
  <dcterms:created xsi:type="dcterms:W3CDTF">2024-11-06T14:23:57Z</dcterms:created>
  <dcterms:modified xsi:type="dcterms:W3CDTF">2024-11-19T07:14:49Z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0x010100D792603EFE7B764EA8FABC729F2BCF91</vt:lpwstr>
  </property>
</Properties>
</file>