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714" r:id="rId5"/>
  </p:sldMasterIdLst>
  <p:notesMasterIdLst>
    <p:notesMasterId r:id="rId26"/>
  </p:notesMasterIdLst>
  <p:sldIdLst>
    <p:sldId id="2147477655" r:id="rId6"/>
    <p:sldId id="2147477659" r:id="rId7"/>
    <p:sldId id="2147477661" r:id="rId8"/>
    <p:sldId id="2147477660" r:id="rId9"/>
    <p:sldId id="2147477680" r:id="rId10"/>
    <p:sldId id="2147477666" r:id="rId11"/>
    <p:sldId id="2147477668" r:id="rId12"/>
    <p:sldId id="2147477662" r:id="rId13"/>
    <p:sldId id="2147477669" r:id="rId14"/>
    <p:sldId id="2147477663" r:id="rId15"/>
    <p:sldId id="2147477664" r:id="rId16"/>
    <p:sldId id="2147477681" r:id="rId17"/>
    <p:sldId id="1898" r:id="rId18"/>
    <p:sldId id="2147477679" r:id="rId19"/>
    <p:sldId id="2147477675" r:id="rId20"/>
    <p:sldId id="2147477439" r:id="rId21"/>
    <p:sldId id="2147477672" r:id="rId22"/>
    <p:sldId id="2147477673" r:id="rId23"/>
    <p:sldId id="2147477674" r:id="rId24"/>
    <p:sldId id="214747767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0" userDrawn="1">
          <p15:clr>
            <a:srgbClr val="A4A3A4"/>
          </p15:clr>
        </p15:guide>
        <p15:guide id="2" pos="648" userDrawn="1">
          <p15:clr>
            <a:srgbClr val="A4A3A4"/>
          </p15:clr>
        </p15:guide>
        <p15:guide id="3" pos="336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35A9A3E-ABEA-A391-5896-C56ECFC03DF2}" name="Dharia, Parag" initials="DP" userId="S::parag.dharia@commscope.com::19893dcd-89fa-4668-8982-269befacd43a" providerId="AD"/>
  <p188:author id="{67720744-6398-41F9-C93B-945A389EDCB2}" name="Lovell, Raymond (Zach)" initials="LR(" userId="S::zach.lovell@commscope.com::6a652eb9-9302-488d-855b-29525b3ab0b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C863"/>
    <a:srgbClr val="009193"/>
    <a:srgbClr val="00FDFF"/>
    <a:srgbClr val="009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431864-EAC2-435C-B8BD-99B6E4A9F49C}" v="341" dt="2024-11-19T19:28:50.23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6" autoAdjust="0"/>
    <p:restoredTop sz="94689"/>
  </p:normalViewPr>
  <p:slideViewPr>
    <p:cSldViewPr snapToGrid="0">
      <p:cViewPr varScale="1">
        <p:scale>
          <a:sx n="108" d="100"/>
          <a:sy n="108" d="100"/>
        </p:scale>
        <p:origin x="684" y="102"/>
      </p:cViewPr>
      <p:guideLst>
        <p:guide orient="horz" pos="480"/>
        <p:guide pos="648"/>
        <p:guide pos="3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3BFE86-76C0-8545-A962-E5F10FBD9E17}" type="datetimeFigureOut">
              <a:rPr lang="en-US" smtClean="0"/>
              <a:t>19-Nov-24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1041E-A8AF-2F40-B7A6-22158FB4F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287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D1041E-A8AF-2F40-B7A6-22158FB4F94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124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Fully </a:t>
            </a:r>
            <a:r>
              <a:rPr lang="en-US" sz="12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rPr>
              <a:t>Distributed headend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rPr>
              <a:t>each operator in separate room/location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rPr>
              <a:t>central ERA  SCANs feeding TENs in IDFs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02917-901C-E148-A7BF-7CFF232DBE2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1185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8 out of 11 US stadiums</a:t>
            </a:r>
          </a:p>
          <a:p>
            <a:r>
              <a:rPr lang="en-US" dirty="0"/>
              <a:t>6 out 7 for round of 16+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191919"/>
              </a:solidFill>
              <a:effectLst/>
              <a:highlight>
                <a:srgbClr val="FFFFFF"/>
              </a:highlight>
              <a:latin typeface="MajritTxRoman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191919"/>
              </a:solidFill>
              <a:effectLst/>
              <a:highlight>
                <a:srgbClr val="FFFFFF"/>
              </a:highlight>
              <a:latin typeface="MajritTxRoman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191919"/>
              </a:solidFill>
              <a:effectLst/>
              <a:highlight>
                <a:srgbClr val="FFFFFF"/>
              </a:highlight>
              <a:latin typeface="MajritTxRoman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919"/>
                </a:solidFill>
                <a:effectLst/>
                <a:highlight>
                  <a:srgbClr val="FFFFFF"/>
                </a:highlight>
                <a:latin typeface="MajritTxRoman"/>
              </a:rPr>
              <a:t>Round of 16: From July 4 to July 7, 2026 at the Gillette Stadium, Foxborough, the </a:t>
            </a:r>
            <a:r>
              <a:rPr lang="en-US" b="0" i="0" dirty="0" err="1">
                <a:solidFill>
                  <a:srgbClr val="191919"/>
                </a:solidFill>
                <a:effectLst/>
                <a:highlight>
                  <a:srgbClr val="FFFFFF"/>
                </a:highlight>
                <a:latin typeface="MajritTxRoman"/>
              </a:rPr>
              <a:t>SoFi</a:t>
            </a:r>
            <a:r>
              <a:rPr lang="en-US" b="0" i="0" dirty="0">
                <a:solidFill>
                  <a:srgbClr val="191919"/>
                </a:solidFill>
                <a:effectLst/>
                <a:highlight>
                  <a:srgbClr val="FFFFFF"/>
                </a:highlight>
                <a:latin typeface="MajritTxRoman"/>
              </a:rPr>
              <a:t> Stadium in Inglewood, the Hard Rock Stadium in Miami Gardens and the Arrowhead Stadium in Kansas City.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919"/>
                </a:solidFill>
                <a:effectLst/>
                <a:highlight>
                  <a:srgbClr val="FFFFFF"/>
                </a:highlight>
                <a:latin typeface="MajritTxRoman"/>
              </a:rPr>
              <a:t>Semifinals: July 14 and 15, 2026 at the AT&amp;T Stadium in Arlington, and the Mercedes-Benz Stadium in Atlanta.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919"/>
                </a:solidFill>
                <a:effectLst/>
                <a:highlight>
                  <a:srgbClr val="FFFFFF"/>
                </a:highlight>
                <a:latin typeface="MajritTxRoman"/>
              </a:rPr>
              <a:t>Third place play-off: July 18, 2026, at Hard Rock Stadium, Miami Gardens.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91919"/>
                </a:solidFill>
                <a:effectLst/>
                <a:highlight>
                  <a:srgbClr val="FFFFFF"/>
                </a:highlight>
                <a:latin typeface="MajritTxRoman"/>
              </a:rPr>
              <a:t>Final game of the World Cup 2026: July 19, 2026, at MetLife Stadium, East Rutherford, New Jersey.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202917-901C-E148-A7BF-7CFF232DBE2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761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Only quarterfinal stadium not included is Allegiant, but that is structured cabling.  Other CommScope stadiums are Mercedes-Benz and Arrowhead used in group play.</a:t>
            </a:r>
          </a:p>
          <a:p>
            <a:endParaRPr lang="en-US"/>
          </a:p>
          <a:p>
            <a:pPr algn="l"/>
            <a:r>
              <a:rPr lang="en-US" b="1" i="0">
                <a:solidFill>
                  <a:srgbClr val="000000"/>
                </a:solidFill>
                <a:effectLst/>
                <a:latin typeface="FK Grotesk Neue"/>
              </a:rPr>
              <a:t>Quarterfinals</a:t>
            </a:r>
          </a:p>
          <a:p>
            <a:pPr algn="l"/>
            <a:r>
              <a:rPr lang="en-US" b="0" i="0">
                <a:solidFill>
                  <a:srgbClr val="000000"/>
                </a:solidFill>
                <a:effectLst/>
                <a:latin typeface="FK Grotesk Neue"/>
              </a:rPr>
              <a:t>Match 25 - July 4: Winner Group A vs Runner up Group B - NRG Stadium, Houston</a:t>
            </a:r>
            <a:br>
              <a:rPr lang="en-US" b="0" i="0">
                <a:solidFill>
                  <a:srgbClr val="000000"/>
                </a:solidFill>
                <a:effectLst/>
                <a:latin typeface="FK Grotesk Neue"/>
              </a:rPr>
            </a:br>
            <a:r>
              <a:rPr lang="en-US" b="0" i="0">
                <a:solidFill>
                  <a:srgbClr val="000000"/>
                </a:solidFill>
                <a:effectLst/>
                <a:latin typeface="FK Grotesk Neue"/>
              </a:rPr>
              <a:t>Match 26 - July 5: Winner Group B vs Runner up Group A - AT&amp;T Stadium, Dallas</a:t>
            </a:r>
            <a:br>
              <a:rPr lang="en-US" b="0" i="0">
                <a:solidFill>
                  <a:srgbClr val="000000"/>
                </a:solidFill>
                <a:effectLst/>
                <a:latin typeface="FK Grotesk Neue"/>
              </a:rPr>
            </a:br>
            <a:r>
              <a:rPr lang="en-US" b="0" i="0">
                <a:solidFill>
                  <a:srgbClr val="000000"/>
                </a:solidFill>
                <a:effectLst/>
                <a:latin typeface="FK Grotesk Neue"/>
              </a:rPr>
              <a:t>Match 27 - July 6: Winner Group C vs Runner up Group D - Allegiant Stadium, Las Vegas</a:t>
            </a:r>
            <a:br>
              <a:rPr lang="en-US" b="0" i="0">
                <a:solidFill>
                  <a:srgbClr val="000000"/>
                </a:solidFill>
                <a:effectLst/>
                <a:latin typeface="FK Grotesk Neue"/>
              </a:rPr>
            </a:br>
            <a:r>
              <a:rPr lang="en-US" b="0" i="0">
                <a:solidFill>
                  <a:srgbClr val="000000"/>
                </a:solidFill>
                <a:effectLst/>
                <a:latin typeface="FK Grotesk Neue"/>
              </a:rPr>
              <a:t>Match 28 - July 6: Winner Group D vs Runner up Group C - State Farm Stadium, Phoenix</a:t>
            </a:r>
          </a:p>
          <a:p>
            <a:pPr algn="l"/>
            <a:r>
              <a:rPr lang="en-US" b="1" i="0">
                <a:solidFill>
                  <a:srgbClr val="000000"/>
                </a:solidFill>
                <a:effectLst/>
                <a:latin typeface="FK Grotesk Neue"/>
              </a:rPr>
              <a:t>Semifinals</a:t>
            </a:r>
          </a:p>
          <a:p>
            <a:pPr algn="l"/>
            <a:r>
              <a:rPr lang="en-US" b="0" i="0">
                <a:solidFill>
                  <a:srgbClr val="000000"/>
                </a:solidFill>
                <a:effectLst/>
                <a:latin typeface="FK Grotesk Neue"/>
              </a:rPr>
              <a:t>Match 29 - July 9: Winner Match 25 vs Winner Match 26 - MetLife Stadium, New York/New Jersey</a:t>
            </a:r>
            <a:br>
              <a:rPr lang="en-US" b="0" i="0">
                <a:solidFill>
                  <a:srgbClr val="000000"/>
                </a:solidFill>
                <a:effectLst/>
                <a:latin typeface="FK Grotesk Neue"/>
              </a:rPr>
            </a:br>
            <a:r>
              <a:rPr lang="en-US" b="0" i="0">
                <a:solidFill>
                  <a:srgbClr val="000000"/>
                </a:solidFill>
                <a:effectLst/>
                <a:latin typeface="FK Grotesk Neue"/>
              </a:rPr>
              <a:t>Match 30 - July 10: Winner Match 27 vs Winner Match 28 - Bank of America Stadium, Charlotte</a:t>
            </a:r>
          </a:p>
          <a:p>
            <a:pPr algn="l"/>
            <a:r>
              <a:rPr lang="en-US" b="1" i="0">
                <a:solidFill>
                  <a:srgbClr val="000000"/>
                </a:solidFill>
                <a:effectLst/>
                <a:latin typeface="FK Grotesk Neue"/>
              </a:rPr>
              <a:t>Third-place</a:t>
            </a:r>
          </a:p>
          <a:p>
            <a:pPr algn="l"/>
            <a:r>
              <a:rPr lang="en-US" b="0" i="0">
                <a:solidFill>
                  <a:srgbClr val="000000"/>
                </a:solidFill>
                <a:effectLst/>
                <a:latin typeface="FK Grotesk Neue"/>
              </a:rPr>
              <a:t>Match 31 - July 13: Loser Match 29 vs Loser Match 30 - Bank of America Stadium, Charlotte</a:t>
            </a:r>
          </a:p>
          <a:p>
            <a:pPr algn="l"/>
            <a:r>
              <a:rPr lang="en-US" b="1" i="0">
                <a:solidFill>
                  <a:srgbClr val="000000"/>
                </a:solidFill>
                <a:effectLst/>
                <a:latin typeface="FK Grotesk Neue"/>
              </a:rPr>
              <a:t>Final</a:t>
            </a:r>
          </a:p>
          <a:p>
            <a:pPr algn="l"/>
            <a:r>
              <a:rPr lang="en-US" b="0" i="0">
                <a:solidFill>
                  <a:srgbClr val="000000"/>
                </a:solidFill>
                <a:effectLst/>
                <a:latin typeface="FK Grotesk Neue"/>
              </a:rPr>
              <a:t>Match 32 - July 14: Winner Match 29 vs Winner Match 30 - Hard Rock Stadium, Miami</a:t>
            </a: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0160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erson holding a tablet&#10;&#10;Description automatically generated">
            <a:extLst>
              <a:ext uri="{FF2B5EF4-FFF2-40B4-BE49-F238E27FC236}">
                <a16:creationId xmlns:a16="http://schemas.microsoft.com/office/drawing/2014/main" id="{69CE760E-13A6-F7CF-2B77-9CEB0BFB9E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94CC71-FE3F-027C-3233-ED8D956139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380" y="635422"/>
            <a:ext cx="2371476" cy="31519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61ED774-79B3-55B3-1FD7-3319E71B7A9B}"/>
              </a:ext>
            </a:extLst>
          </p:cNvPr>
          <p:cNvCxnSpPr>
            <a:cxnSpLocks/>
          </p:cNvCxnSpPr>
          <p:nvPr userDrawn="1"/>
        </p:nvCxnSpPr>
        <p:spPr>
          <a:xfrm>
            <a:off x="6093459" y="3768842"/>
            <a:ext cx="60985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BF99DF4A-0A03-69A6-911C-7C1DF414A6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3459" y="1966236"/>
            <a:ext cx="5248396" cy="1613077"/>
          </a:xfrm>
        </p:spPr>
        <p:txBody>
          <a:bodyPr anchor="b" anchorCtr="0">
            <a:noAutofit/>
          </a:bodyPr>
          <a:lstStyle>
            <a:lvl1pPr marL="0" indent="0" algn="r">
              <a:buNone/>
              <a:defRPr sz="4300" b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Presentation topic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DAE69DF-2B42-3FAF-94ED-76094B29BD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92687" y="4035033"/>
            <a:ext cx="4548414" cy="276999"/>
          </a:xfrm>
        </p:spPr>
        <p:txBody>
          <a:bodyPr/>
          <a:lstStyle>
            <a:lvl1pPr marL="0" indent="0" algn="r">
              <a:spcBef>
                <a:spcPts val="0"/>
              </a:spcBef>
              <a:buFontTx/>
              <a:buNone/>
              <a:defRPr sz="1800" b="1">
                <a:latin typeface="+mj-lt"/>
              </a:defRPr>
            </a:lvl1pPr>
            <a:lvl2pPr marL="344488" indent="0" algn="r">
              <a:buFontTx/>
              <a:buNone/>
              <a:defRPr/>
            </a:lvl2pPr>
            <a:lvl3pPr marL="628650" indent="0" algn="r">
              <a:buFontTx/>
              <a:buNone/>
              <a:defRPr/>
            </a:lvl3pPr>
            <a:lvl4pPr marL="914400" indent="0" algn="r">
              <a:buFontTx/>
              <a:buNone/>
              <a:defRPr/>
            </a:lvl4pPr>
            <a:lvl5pPr marL="1711325" indent="0" algn="r">
              <a:buFontTx/>
              <a:buNone/>
              <a:defRPr/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C0FBAFA-85C5-A528-E1E5-737654AE95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92686" y="4337530"/>
            <a:ext cx="4548414" cy="276999"/>
          </a:xfrm>
        </p:spPr>
        <p:txBody>
          <a:bodyPr/>
          <a:lstStyle>
            <a:lvl1pPr marL="0" indent="0" algn="r">
              <a:buFontTx/>
              <a:buNone/>
              <a:defRPr sz="1800"/>
            </a:lvl1pPr>
            <a:lvl2pPr marL="344488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914400" indent="0">
              <a:buFontTx/>
              <a:buNone/>
              <a:defRPr/>
            </a:lvl4pPr>
            <a:lvl5pPr marL="1711325" indent="0">
              <a:buFontTx/>
              <a:buNone/>
              <a:defRPr/>
            </a:lvl5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70BD30ED-A26A-5166-5F59-ADC27FE4E7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52708" y="4789632"/>
            <a:ext cx="2188391" cy="215444"/>
          </a:xfrm>
        </p:spPr>
        <p:txBody>
          <a:bodyPr/>
          <a:lstStyle>
            <a:lvl1pPr marL="0" indent="0" algn="r">
              <a:buFontTx/>
              <a:buNone/>
              <a:defRPr sz="1400"/>
            </a:lvl1pPr>
            <a:lvl2pPr marL="344488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914400" indent="0">
              <a:buFontTx/>
              <a:buNone/>
              <a:defRPr/>
            </a:lvl4pPr>
            <a:lvl5pPr marL="1711325" indent="0">
              <a:buFontTx/>
              <a:buNone/>
              <a:defRPr/>
            </a:lvl5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9229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and person standing in a room with computers&#10;&#10;Description automatically generated">
            <a:extLst>
              <a:ext uri="{FF2B5EF4-FFF2-40B4-BE49-F238E27FC236}">
                <a16:creationId xmlns:a16="http://schemas.microsoft.com/office/drawing/2014/main" id="{A86D5B3F-EFE4-9F3A-64D3-FEF8EC749A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2D80BEED-5264-09C0-DC09-CFEDB22E40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7860" y="2982768"/>
            <a:ext cx="6046950" cy="553998"/>
          </a:xfrm>
        </p:spPr>
        <p:txBody>
          <a:bodyPr anchor="ctr"/>
          <a:lstStyle>
            <a:lvl1pPr marL="0" indent="0" algn="l">
              <a:buNone/>
              <a:defRPr sz="3600" b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Section start title slide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0CAA813-0F42-707A-266D-A3C0BF8AF170}"/>
              </a:ext>
            </a:extLst>
          </p:cNvPr>
          <p:cNvCxnSpPr>
            <a:cxnSpLocks/>
          </p:cNvCxnSpPr>
          <p:nvPr userDrawn="1"/>
        </p:nvCxnSpPr>
        <p:spPr>
          <a:xfrm>
            <a:off x="0" y="4778789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5">
            <a:extLst>
              <a:ext uri="{FF2B5EF4-FFF2-40B4-BE49-F238E27FC236}">
                <a16:creationId xmlns:a16="http://schemas.microsoft.com/office/drawing/2014/main" id="{33E08BC4-A994-0E19-EE17-7BA4BA4B36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8350" y="6619203"/>
            <a:ext cx="997595" cy="1363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6B3D03-7D6D-C869-E50E-FD8FB3624E9E}"/>
              </a:ext>
            </a:extLst>
          </p:cNvPr>
          <p:cNvSpPr/>
          <p:nvPr userDrawn="1"/>
        </p:nvSpPr>
        <p:spPr>
          <a:xfrm>
            <a:off x="0" y="4787164"/>
            <a:ext cx="12192000" cy="2070836"/>
          </a:xfrm>
          <a:prstGeom prst="rect">
            <a:avLst/>
          </a:prstGeom>
          <a:gradFill flip="none" rotWithShape="1">
            <a:gsLst>
              <a:gs pos="11000">
                <a:schemeClr val="tx1">
                  <a:alpha val="0"/>
                </a:schemeClr>
              </a:gs>
              <a:gs pos="100000">
                <a:schemeClr val="tx1">
                  <a:alpha val="4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ACCDF15-1B7D-7E74-D9DA-FDDEE540F0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8350" y="6619203"/>
            <a:ext cx="997595" cy="136389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EF7611F2-A429-E711-E2A9-4A41FBBB8E05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39EFAE2F-F6F1-1BAE-30D5-C054AF7131F8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C4B0A2-094A-DD0F-FC6B-32EC7B8F303A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232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97230D-DABF-D132-5974-B3E34E7A1B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F0A3E4-9C8F-3279-843D-06E308D01445}"/>
              </a:ext>
            </a:extLst>
          </p:cNvPr>
          <p:cNvSpPr/>
          <p:nvPr userDrawn="1"/>
        </p:nvSpPr>
        <p:spPr>
          <a:xfrm>
            <a:off x="1964725" y="0"/>
            <a:ext cx="12192000" cy="6858000"/>
          </a:xfrm>
          <a:prstGeom prst="rect">
            <a:avLst/>
          </a:prstGeom>
          <a:gradFill>
            <a:gsLst>
              <a:gs pos="100000">
                <a:srgbClr val="009051">
                  <a:alpha val="71000"/>
                </a:srgbClr>
              </a:gs>
              <a:gs pos="75000">
                <a:srgbClr val="009193">
                  <a:alpha val="71000"/>
                </a:srgbClr>
              </a:gs>
              <a:gs pos="26000">
                <a:schemeClr val="accent3">
                  <a:lumMod val="60000"/>
                  <a:lumOff val="40000"/>
                  <a:alpha val="70843"/>
                </a:schemeClr>
              </a:gs>
              <a:gs pos="49000">
                <a:srgbClr val="3BBBD8">
                  <a:alpha val="71000"/>
                </a:srgbClr>
              </a:gs>
              <a:gs pos="0">
                <a:srgbClr val="521B93">
                  <a:alpha val="45323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56442C-2B38-7792-2F1F-1A0ECA6854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721" y="635422"/>
            <a:ext cx="2371476" cy="315197"/>
          </a:xfrm>
          <a:prstGeom prst="rect">
            <a:avLst/>
          </a:prstGeom>
        </p:spPr>
      </p:pic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3351315-98E5-F2D8-F21C-CDE338B2B0A5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3D17B5A-3D4D-1E6E-5627-1B5E186E29A1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69E2F28-1D0D-655E-CEB6-6E05836259DD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575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w contact inf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04800" y="4267265"/>
            <a:ext cx="5209237" cy="707886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en-US" sz="4000" b="0" i="0">
                <a:solidFill>
                  <a:srgbClr val="FFFFFF"/>
                </a:solidFill>
                <a:latin typeface="Calibri" panose="020F0502020204030204" pitchFamily="34" charset="0"/>
                <a:ea typeface="Segoe UI" panose="020B0502040204020203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0" y="4975151"/>
            <a:ext cx="3780711" cy="647481"/>
          </a:xfrm>
        </p:spPr>
        <p:txBody>
          <a:bodyPr anchor="b">
            <a:normAutofit/>
          </a:bodyPr>
          <a:lstStyle>
            <a:lvl1pPr marL="0" indent="0" algn="r">
              <a:buFontTx/>
              <a:buNone/>
              <a:defRPr sz="2000" b="0" i="0">
                <a:solidFill>
                  <a:schemeClr val="bg1"/>
                </a:solidFill>
                <a:latin typeface="Calibri" panose="020F0502020204030204" pitchFamily="34" charset="0"/>
                <a:ea typeface="Segoe UI" panose="020B0502040204020203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Your Name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0" y="5657798"/>
            <a:ext cx="3780711" cy="857519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err="1"/>
              <a:t>Your.Name@CommScope.com</a:t>
            </a:r>
            <a:br>
              <a:rPr lang="en-US"/>
            </a:br>
            <a:r>
              <a:rPr lang="en-US"/>
              <a:t>Mobile: 000-000-0000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594360" y="3757081"/>
            <a:ext cx="4913376" cy="950036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3FF40A-3281-C5D6-AEFA-C112AAC6E987}"/>
              </a:ext>
            </a:extLst>
          </p:cNvPr>
          <p:cNvCxnSpPr>
            <a:cxnSpLocks/>
          </p:cNvCxnSpPr>
          <p:nvPr userDrawn="1"/>
        </p:nvCxnSpPr>
        <p:spPr>
          <a:xfrm>
            <a:off x="594360" y="3144259"/>
            <a:ext cx="11597640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C3D236"/>
                </a:gs>
                <a:gs pos="21000">
                  <a:srgbClr val="27AA69"/>
                </a:gs>
                <a:gs pos="42000">
                  <a:srgbClr val="23AADA"/>
                </a:gs>
                <a:gs pos="100000">
                  <a:srgbClr val="D12B87"/>
                </a:gs>
                <a:gs pos="79000">
                  <a:srgbClr val="36245D"/>
                </a:gs>
                <a:gs pos="63000">
                  <a:srgbClr val="215EA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76736F1-609C-BA9B-A90B-2CA206297392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95" y="483231"/>
            <a:ext cx="2286725" cy="31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0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Purple Ribb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6376" y="5233846"/>
            <a:ext cx="3730752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lang="en-US" sz="2000" b="1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Name</a:t>
            </a:r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6376" y="5956222"/>
            <a:ext cx="3730752" cy="676656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lang="en-US" sz="1800" b="0" i="0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Title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AF3A684-DC18-EB4F-A4E0-7EC7D3BF2A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1996961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C42ACDEF-F987-5240-A3E6-D5347A965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3282732"/>
            <a:ext cx="7804757" cy="36933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FA010097-A0CA-0145-ABCE-1F5A4509BF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922628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825024B-86E1-D0CE-C3EC-7A006A789DC9}"/>
              </a:ext>
            </a:extLst>
          </p:cNvPr>
          <p:cNvCxnSpPr>
            <a:cxnSpLocks/>
          </p:cNvCxnSpPr>
          <p:nvPr userDrawn="1"/>
        </p:nvCxnSpPr>
        <p:spPr>
          <a:xfrm>
            <a:off x="594360" y="3144259"/>
            <a:ext cx="11597640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C3D236"/>
                </a:gs>
                <a:gs pos="21000">
                  <a:srgbClr val="27AA69"/>
                </a:gs>
                <a:gs pos="42000">
                  <a:srgbClr val="23AADA">
                    <a:alpha val="0"/>
                  </a:srgbClr>
                </a:gs>
                <a:gs pos="100000">
                  <a:srgbClr val="D12B87">
                    <a:alpha val="47000"/>
                  </a:srgbClr>
                </a:gs>
                <a:gs pos="87000">
                  <a:srgbClr val="36245D">
                    <a:alpha val="0"/>
                  </a:srgbClr>
                </a:gs>
                <a:gs pos="63000">
                  <a:srgbClr val="215EA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A7A4B1BF-95C3-6F38-B377-AD486AF1BF30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95" y="483231"/>
            <a:ext cx="2286725" cy="31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55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bg>
      <p:bgPr>
        <a:gradFill>
          <a:gsLst>
            <a:gs pos="100000">
              <a:srgbClr val="00A660"/>
            </a:gs>
            <a:gs pos="67000">
              <a:srgbClr val="0FA9B4"/>
            </a:gs>
            <a:gs pos="33000">
              <a:srgbClr val="00ADEF"/>
            </a:gs>
            <a:gs pos="0">
              <a:srgbClr val="0075C4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E9AB0570-A4E4-5956-EFE6-01A11D3BF5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7860" y="2982768"/>
            <a:ext cx="6046950" cy="553998"/>
          </a:xfrm>
        </p:spPr>
        <p:txBody>
          <a:bodyPr anchor="ctr"/>
          <a:lstStyle>
            <a:lvl1pPr marL="0" indent="0" algn="l">
              <a:buNone/>
              <a:defRPr sz="3600" b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Section start title slide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634EE77-6A0D-845B-6245-90AD84F55F56}"/>
              </a:ext>
            </a:extLst>
          </p:cNvPr>
          <p:cNvCxnSpPr>
            <a:cxnSpLocks/>
          </p:cNvCxnSpPr>
          <p:nvPr userDrawn="1"/>
        </p:nvCxnSpPr>
        <p:spPr>
          <a:xfrm>
            <a:off x="0" y="4778789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67546E0-54B1-AAF8-42FC-9C24AE4AA095}"/>
              </a:ext>
            </a:extLst>
          </p:cNvPr>
          <p:cNvSpPr/>
          <p:nvPr userDrawn="1"/>
        </p:nvSpPr>
        <p:spPr>
          <a:xfrm>
            <a:off x="0" y="4787164"/>
            <a:ext cx="12192000" cy="2070836"/>
          </a:xfrm>
          <a:prstGeom prst="rect">
            <a:avLst/>
          </a:prstGeom>
          <a:gradFill flip="none" rotWithShape="1">
            <a:gsLst>
              <a:gs pos="11000">
                <a:schemeClr val="tx1">
                  <a:alpha val="0"/>
                </a:schemeClr>
              </a:gs>
              <a:gs pos="100000">
                <a:schemeClr val="tx1">
                  <a:alpha val="4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493159-AF74-EEF6-45DF-E49F9B6F42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E252E64-51C4-AC78-E41C-ED16DB704575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6090A8C7-DF79-63F8-9D9F-DB04E7106F1F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CB1F9AF-02CB-E82A-A50B-48A6662FE943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24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FAF9B1-809D-8F8E-788D-7318B22DBD4B}"/>
              </a:ext>
            </a:extLst>
          </p:cNvPr>
          <p:cNvSpPr/>
          <p:nvPr userDrawn="1"/>
        </p:nvSpPr>
        <p:spPr>
          <a:xfrm>
            <a:off x="0" y="0"/>
            <a:ext cx="12192000" cy="1214907"/>
          </a:xfrm>
          <a:prstGeom prst="rect">
            <a:avLst/>
          </a:prstGeom>
          <a:gradFill>
            <a:gsLst>
              <a:gs pos="100000">
                <a:srgbClr val="00A660"/>
              </a:gs>
              <a:gs pos="67000">
                <a:srgbClr val="0FA9B4"/>
              </a:gs>
              <a:gs pos="33000">
                <a:srgbClr val="00ADEF"/>
              </a:gs>
              <a:gs pos="0">
                <a:srgbClr val="1074B8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F17827B-FC45-7B7E-289C-0097255D88EF}"/>
              </a:ext>
            </a:extLst>
          </p:cNvPr>
          <p:cNvCxnSpPr>
            <a:cxnSpLocks/>
          </p:cNvCxnSpPr>
          <p:nvPr userDrawn="1"/>
        </p:nvCxnSpPr>
        <p:spPr>
          <a:xfrm>
            <a:off x="0" y="1206533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BBD679-B95C-4265-C6C0-39D4276C2641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D953CAB-3E98-CD2A-6200-82067A996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96" y="1417320"/>
            <a:ext cx="11027664" cy="1198790"/>
          </a:xfrm>
        </p:spPr>
        <p:txBody>
          <a:bodyPr vert="horz" lIns="0" tIns="0" rIns="0" bIns="0" rtlCol="0">
            <a:spAutoFit/>
          </a:bodyPr>
          <a:lstStyle>
            <a:lvl1pPr>
              <a:defRPr lang="en-US" sz="2400" smtClean="0">
                <a:solidFill>
                  <a:schemeClr val="tx1"/>
                </a:solidFill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400" smtClean="0">
                <a:solidFill>
                  <a:schemeClr val="tx1"/>
                </a:solidFill>
              </a:defRPr>
            </a:lvl3pPr>
            <a:lvl4pPr>
              <a:defRPr lang="en-US" sz="1200" smtClean="0">
                <a:solidFill>
                  <a:schemeClr val="tx1"/>
                </a:solidFill>
              </a:defRPr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8D52D77F-7062-8A79-2828-57AF18B014E3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06C2FA9-9692-A03C-DA3B-D6A646FE2415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6CE435-DBE2-B3F6-E3CB-8AB945AD6223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9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554B1F-81ED-3C47-2BD6-FE0BE086B9D5}"/>
              </a:ext>
            </a:extLst>
          </p:cNvPr>
          <p:cNvSpPr/>
          <p:nvPr userDrawn="1"/>
        </p:nvSpPr>
        <p:spPr>
          <a:xfrm>
            <a:off x="0" y="0"/>
            <a:ext cx="12192000" cy="574059"/>
          </a:xfrm>
          <a:prstGeom prst="rect">
            <a:avLst/>
          </a:prstGeom>
          <a:gradFill>
            <a:gsLst>
              <a:gs pos="100000">
                <a:srgbClr val="00A660"/>
              </a:gs>
              <a:gs pos="67000">
                <a:srgbClr val="0FA9B4"/>
              </a:gs>
              <a:gs pos="33000">
                <a:srgbClr val="00ADEF"/>
              </a:gs>
              <a:gs pos="0">
                <a:srgbClr val="1074B8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ECAFB6-AE66-AE35-4072-1426CA17A3C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92787940-2D14-C7AB-8918-F70370A11F4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8126" y="86003"/>
            <a:ext cx="11713297" cy="369332"/>
          </a:xfrm>
        </p:spPr>
        <p:txBody>
          <a:bodyPr anchor="ctr"/>
          <a:lstStyle>
            <a:lvl1pPr marL="0" indent="0" algn="ctr">
              <a:buNone/>
              <a:defRPr sz="2400" b="0" cap="none" baseline="0">
                <a:latin typeface="+mn-lt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Text Goes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7574E48-3DD1-528D-B909-79721BE3E160}"/>
              </a:ext>
            </a:extLst>
          </p:cNvPr>
          <p:cNvCxnSpPr>
            <a:cxnSpLocks/>
          </p:cNvCxnSpPr>
          <p:nvPr userDrawn="1"/>
        </p:nvCxnSpPr>
        <p:spPr>
          <a:xfrm>
            <a:off x="0" y="574059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42573FC-C7C1-22A6-F21C-8AC6FC0386CE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4D785638-2314-B702-E5EA-91B9EEEEE662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700001-3D35-C6FC-9693-0DCB074DD1AE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309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Picture with Tea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71C930C-D2F5-4B72-B534-50FB4022127B}"/>
              </a:ext>
            </a:extLst>
          </p:cNvPr>
          <p:cNvSpPr/>
          <p:nvPr userDrawn="1"/>
        </p:nvSpPr>
        <p:spPr>
          <a:xfrm>
            <a:off x="0" y="0"/>
            <a:ext cx="4504421" cy="6858000"/>
          </a:xfrm>
          <a:prstGeom prst="rect">
            <a:avLst/>
          </a:prstGeom>
          <a:gradFill flip="none" rotWithShape="1">
            <a:gsLst>
              <a:gs pos="100000">
                <a:srgbClr val="00A660"/>
              </a:gs>
              <a:gs pos="67000">
                <a:srgbClr val="0FA9B4"/>
              </a:gs>
              <a:gs pos="33000">
                <a:srgbClr val="00ADEF"/>
              </a:gs>
              <a:gs pos="0">
                <a:srgbClr val="1074B8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spc="0" normalizeH="0" baseline="0" err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6299382-7DD3-E4FC-39A2-86C03C0973F0}"/>
              </a:ext>
            </a:extLst>
          </p:cNvPr>
          <p:cNvCxnSpPr>
            <a:cxnSpLocks/>
          </p:cNvCxnSpPr>
          <p:nvPr userDrawn="1"/>
        </p:nvCxnSpPr>
        <p:spPr>
          <a:xfrm flipV="1">
            <a:off x="4504421" y="0"/>
            <a:ext cx="0" cy="685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7DB83841-E981-314C-7C81-6E54D94CF18A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CCF006FF-D5DE-272D-16A2-31F03B07FC9D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7B87B50-A372-EC0D-46FC-F9815A2AF779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932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Picture with Tea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1" y="892"/>
            <a:ext cx="12192000" cy="4177406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71C930C-D2F5-4B72-B534-50FB4022127B}"/>
              </a:ext>
            </a:extLst>
          </p:cNvPr>
          <p:cNvSpPr/>
          <p:nvPr userDrawn="1"/>
        </p:nvSpPr>
        <p:spPr>
          <a:xfrm rot="16200000">
            <a:off x="4924760" y="-746460"/>
            <a:ext cx="2342484" cy="12192001"/>
          </a:xfrm>
          <a:prstGeom prst="rect">
            <a:avLst/>
          </a:prstGeom>
          <a:gradFill flip="none" rotWithShape="1">
            <a:gsLst>
              <a:gs pos="100000">
                <a:srgbClr val="00A660"/>
              </a:gs>
              <a:gs pos="67000">
                <a:srgbClr val="0FA9B4"/>
              </a:gs>
              <a:gs pos="33000">
                <a:srgbClr val="00ADEF"/>
              </a:gs>
              <a:gs pos="0">
                <a:srgbClr val="1074B8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spc="0" normalizeH="0" baseline="0" err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EDF450E-83BD-DE8F-123A-A688CFE52436}"/>
              </a:ext>
            </a:extLst>
          </p:cNvPr>
          <p:cNvCxnSpPr>
            <a:cxnSpLocks/>
          </p:cNvCxnSpPr>
          <p:nvPr userDrawn="1"/>
        </p:nvCxnSpPr>
        <p:spPr>
          <a:xfrm>
            <a:off x="0" y="4169924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72CFB325-AB9B-DDCA-F2E5-EE488E2C54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9414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F920C9-C578-2C91-3491-771A447252A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84035" y="4512364"/>
            <a:ext cx="6571353" cy="18884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34D2BFA-B72A-5B3C-66CD-D334CBBC3CE2}"/>
              </a:ext>
            </a:extLst>
          </p:cNvPr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22301E15-B407-3E26-9E1F-B16D67D3B026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F0CF0E-094F-5CFC-7E28-2B3ED453FF51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909193-6048-3787-9907-10A47144E7BE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29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Picture with Tea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4775A47-6CA6-E5C8-CBC0-85EEC48DFB2B}"/>
              </a:ext>
            </a:extLst>
          </p:cNvPr>
          <p:cNvSpPr/>
          <p:nvPr userDrawn="1"/>
        </p:nvSpPr>
        <p:spPr>
          <a:xfrm>
            <a:off x="0" y="5284694"/>
            <a:ext cx="12192001" cy="1262218"/>
          </a:xfrm>
          <a:prstGeom prst="rect">
            <a:avLst/>
          </a:prstGeom>
          <a:gradFill flip="none" rotWithShape="1">
            <a:gsLst>
              <a:gs pos="100000">
                <a:srgbClr val="00A660"/>
              </a:gs>
              <a:gs pos="67000">
                <a:srgbClr val="0FA9B4"/>
              </a:gs>
              <a:gs pos="33000">
                <a:srgbClr val="00ADEF"/>
              </a:gs>
              <a:gs pos="0">
                <a:srgbClr val="1074B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spc="0" normalizeH="0" baseline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1" y="891"/>
            <a:ext cx="12192000" cy="5254191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EDF450E-83BD-DE8F-123A-A688CFE52436}"/>
              </a:ext>
            </a:extLst>
          </p:cNvPr>
          <p:cNvCxnSpPr>
            <a:cxnSpLocks/>
          </p:cNvCxnSpPr>
          <p:nvPr userDrawn="1"/>
        </p:nvCxnSpPr>
        <p:spPr>
          <a:xfrm>
            <a:off x="0" y="5269252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034D2BFA-B72A-5B3C-66CD-D334CBBC3CE2}"/>
              </a:ext>
            </a:extLst>
          </p:cNvPr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25CCA29-15E7-2CF9-C738-74CB46359F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59" y="5392270"/>
            <a:ext cx="7707159" cy="1008529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AD60E5C9-2AED-B964-59B9-181C4BAD6F22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8CBDE6D2-A2F4-D1DA-9C25-E6FFB1993C90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03C9A4-68A7-0F62-EBB7-CDB369E4BEC1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55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tablet&#10;&#10;Description automatically generated">
            <a:extLst>
              <a:ext uri="{FF2B5EF4-FFF2-40B4-BE49-F238E27FC236}">
                <a16:creationId xmlns:a16="http://schemas.microsoft.com/office/drawing/2014/main" id="{224E18AF-1827-C0FB-94A5-9466060116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2D80BEED-5264-09C0-DC09-CFEDB22E40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7860" y="2982768"/>
            <a:ext cx="6046950" cy="553998"/>
          </a:xfrm>
        </p:spPr>
        <p:txBody>
          <a:bodyPr anchor="ctr"/>
          <a:lstStyle>
            <a:lvl1pPr marL="0" indent="0" algn="l">
              <a:buNone/>
              <a:defRPr sz="3600" b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Section start title slide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0CAA813-0F42-707A-266D-A3C0BF8AF170}"/>
              </a:ext>
            </a:extLst>
          </p:cNvPr>
          <p:cNvCxnSpPr>
            <a:cxnSpLocks/>
          </p:cNvCxnSpPr>
          <p:nvPr userDrawn="1"/>
        </p:nvCxnSpPr>
        <p:spPr>
          <a:xfrm>
            <a:off x="0" y="4778789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5">
            <a:extLst>
              <a:ext uri="{FF2B5EF4-FFF2-40B4-BE49-F238E27FC236}">
                <a16:creationId xmlns:a16="http://schemas.microsoft.com/office/drawing/2014/main" id="{33E08BC4-A994-0E19-EE17-7BA4BA4B36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8350" y="6619203"/>
            <a:ext cx="997595" cy="1363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6B3D03-7D6D-C869-E50E-FD8FB3624E9E}"/>
              </a:ext>
            </a:extLst>
          </p:cNvPr>
          <p:cNvSpPr/>
          <p:nvPr userDrawn="1"/>
        </p:nvSpPr>
        <p:spPr>
          <a:xfrm>
            <a:off x="0" y="4787164"/>
            <a:ext cx="12192000" cy="2070836"/>
          </a:xfrm>
          <a:prstGeom prst="rect">
            <a:avLst/>
          </a:prstGeom>
          <a:gradFill flip="none" rotWithShape="1">
            <a:gsLst>
              <a:gs pos="11000">
                <a:schemeClr val="tx1">
                  <a:alpha val="0"/>
                </a:schemeClr>
              </a:gs>
              <a:gs pos="100000">
                <a:schemeClr val="tx1">
                  <a:alpha val="4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ACCDF15-1B7D-7E74-D9DA-FDDEE540F0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8350" y="6619203"/>
            <a:ext cx="997595" cy="136389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2D408DD3-F08C-F54A-AEF6-28170FF63FB5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7F2D9ACF-9A6E-D1E9-A32A-1C8AC13A0A29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17BA36-029C-1382-C228-6D9FA178A0E6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91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A3E4AA-D8BC-BFC6-503F-8FF6CC0F15B1}"/>
              </a:ext>
            </a:extLst>
          </p:cNvPr>
          <p:cNvSpPr/>
          <p:nvPr userDrawn="1"/>
        </p:nvSpPr>
        <p:spPr>
          <a:xfrm>
            <a:off x="0" y="-8374"/>
            <a:ext cx="12192000" cy="1214907"/>
          </a:xfrm>
          <a:prstGeom prst="rect">
            <a:avLst/>
          </a:prstGeom>
          <a:gradFill flip="none" rotWithShape="1">
            <a:gsLst>
              <a:gs pos="0">
                <a:srgbClr val="09A673"/>
              </a:gs>
              <a:gs pos="100000">
                <a:srgbClr val="0FA9B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F17827B-FC45-7B7E-289C-0097255D88EF}"/>
              </a:ext>
            </a:extLst>
          </p:cNvPr>
          <p:cNvCxnSpPr>
            <a:cxnSpLocks/>
          </p:cNvCxnSpPr>
          <p:nvPr userDrawn="1"/>
        </p:nvCxnSpPr>
        <p:spPr>
          <a:xfrm>
            <a:off x="0" y="1206533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BBD679-B95C-4265-C6C0-39D4276C2641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D953CAB-3E98-CD2A-6200-82067A996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96" y="1417320"/>
            <a:ext cx="11027664" cy="1198790"/>
          </a:xfrm>
        </p:spPr>
        <p:txBody>
          <a:bodyPr vert="horz" lIns="0" tIns="0" rIns="0" bIns="0" rtlCol="0">
            <a:spAutoFit/>
          </a:bodyPr>
          <a:lstStyle>
            <a:lvl1pPr>
              <a:defRPr lang="en-US" sz="2400" smtClean="0">
                <a:solidFill>
                  <a:schemeClr val="tx1"/>
                </a:solidFill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400" smtClean="0">
                <a:solidFill>
                  <a:schemeClr val="tx1"/>
                </a:solidFill>
              </a:defRPr>
            </a:lvl3pPr>
            <a:lvl4pPr>
              <a:defRPr lang="en-US" sz="1200" smtClean="0">
                <a:solidFill>
                  <a:schemeClr val="tx1"/>
                </a:solidFill>
              </a:defRPr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B343A5B3-3A39-1FE0-0C86-F7C27B0E9715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4B1525CC-B197-05D9-B16B-200160F954C0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8AFBAA7-B30F-F141-2BA9-11E79506D62F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501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6279C93-5104-592F-2D0E-04DFCB104FAB}"/>
              </a:ext>
            </a:extLst>
          </p:cNvPr>
          <p:cNvSpPr/>
          <p:nvPr userDrawn="1"/>
        </p:nvSpPr>
        <p:spPr>
          <a:xfrm>
            <a:off x="0" y="0"/>
            <a:ext cx="12192000" cy="574059"/>
          </a:xfrm>
          <a:prstGeom prst="rect">
            <a:avLst/>
          </a:prstGeom>
          <a:gradFill flip="none" rotWithShape="1">
            <a:gsLst>
              <a:gs pos="0">
                <a:srgbClr val="09A673"/>
              </a:gs>
              <a:gs pos="100000">
                <a:srgbClr val="0FA9B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ECAFB6-AE66-AE35-4072-1426CA17A3C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7574E48-3DD1-528D-B909-79721BE3E160}"/>
              </a:ext>
            </a:extLst>
          </p:cNvPr>
          <p:cNvCxnSpPr>
            <a:cxnSpLocks/>
          </p:cNvCxnSpPr>
          <p:nvPr userDrawn="1"/>
        </p:nvCxnSpPr>
        <p:spPr>
          <a:xfrm>
            <a:off x="0" y="574059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7F9E1D08-7F64-6C09-71D4-B7308FF48D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8126" y="86003"/>
            <a:ext cx="11713297" cy="369332"/>
          </a:xfrm>
        </p:spPr>
        <p:txBody>
          <a:bodyPr anchor="ctr"/>
          <a:lstStyle>
            <a:lvl1pPr marL="0" indent="0" algn="ctr">
              <a:buNone/>
              <a:defRPr sz="2400" b="0" cap="none" baseline="0">
                <a:latin typeface="+mn-lt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Text Goes Here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05A620E6-F2C9-4871-EF34-851013750B27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6964088-3C6E-ED44-9F74-4DD319A2A24E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F160A21-1E2F-F61F-BCC1-650748D1E4C8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779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Tea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71C930C-D2F5-4B72-B534-50FB4022127B}"/>
              </a:ext>
            </a:extLst>
          </p:cNvPr>
          <p:cNvSpPr/>
          <p:nvPr userDrawn="1"/>
        </p:nvSpPr>
        <p:spPr>
          <a:xfrm>
            <a:off x="0" y="0"/>
            <a:ext cx="4504421" cy="6858000"/>
          </a:xfrm>
          <a:prstGeom prst="rect">
            <a:avLst/>
          </a:prstGeom>
          <a:gradFill flip="none" rotWithShape="1">
            <a:gsLst>
              <a:gs pos="0">
                <a:srgbClr val="09A673"/>
              </a:gs>
              <a:gs pos="100000">
                <a:srgbClr val="0FA9B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6299382-7DD3-E4FC-39A2-86C03C0973F0}"/>
              </a:ext>
            </a:extLst>
          </p:cNvPr>
          <p:cNvCxnSpPr>
            <a:cxnSpLocks/>
          </p:cNvCxnSpPr>
          <p:nvPr userDrawn="1"/>
        </p:nvCxnSpPr>
        <p:spPr>
          <a:xfrm flipV="1">
            <a:off x="4504421" y="0"/>
            <a:ext cx="0" cy="685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7DB83841-E981-314C-7C81-6E54D94CF18A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CCF006FF-D5DE-272D-16A2-31F03B07FC9D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7B87B50-A372-EC0D-46FC-F9815A2AF779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9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icture with Tea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1" y="892"/>
            <a:ext cx="12192000" cy="4177406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71C930C-D2F5-4B72-B534-50FB4022127B}"/>
              </a:ext>
            </a:extLst>
          </p:cNvPr>
          <p:cNvSpPr/>
          <p:nvPr userDrawn="1"/>
        </p:nvSpPr>
        <p:spPr>
          <a:xfrm rot="16200000">
            <a:off x="4924760" y="-746460"/>
            <a:ext cx="2342484" cy="12192001"/>
          </a:xfrm>
          <a:prstGeom prst="rect">
            <a:avLst/>
          </a:prstGeom>
          <a:gradFill flip="none" rotWithShape="1">
            <a:gsLst>
              <a:gs pos="0">
                <a:srgbClr val="09A673"/>
              </a:gs>
              <a:gs pos="100000">
                <a:srgbClr val="0FA9B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EDF450E-83BD-DE8F-123A-A688CFE52436}"/>
              </a:ext>
            </a:extLst>
          </p:cNvPr>
          <p:cNvCxnSpPr>
            <a:cxnSpLocks/>
          </p:cNvCxnSpPr>
          <p:nvPr userDrawn="1"/>
        </p:nvCxnSpPr>
        <p:spPr>
          <a:xfrm>
            <a:off x="0" y="4169924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72CFB325-AB9B-DDCA-F2E5-EE488E2C54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9414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F920C9-C578-2C91-3491-771A447252A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84035" y="4512364"/>
            <a:ext cx="6571353" cy="18884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34D2BFA-B72A-5B3C-66CD-D334CBBC3CE2}"/>
              </a:ext>
            </a:extLst>
          </p:cNvPr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22301E15-B407-3E26-9E1F-B16D67D3B026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F0CF0E-094F-5CFC-7E28-2B3ED453FF51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909193-6048-3787-9907-10A47144E7BE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37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Picture with Tea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4775A47-6CA6-E5C8-CBC0-85EEC48DFB2B}"/>
              </a:ext>
            </a:extLst>
          </p:cNvPr>
          <p:cNvSpPr/>
          <p:nvPr userDrawn="1"/>
        </p:nvSpPr>
        <p:spPr>
          <a:xfrm>
            <a:off x="0" y="5284694"/>
            <a:ext cx="12192001" cy="1262218"/>
          </a:xfrm>
          <a:prstGeom prst="rect">
            <a:avLst/>
          </a:prstGeom>
          <a:gradFill flip="none" rotWithShape="1">
            <a:gsLst>
              <a:gs pos="0">
                <a:srgbClr val="09A673"/>
              </a:gs>
              <a:gs pos="100000">
                <a:srgbClr val="0FA9B4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1" y="891"/>
            <a:ext cx="12192000" cy="5254191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EDF450E-83BD-DE8F-123A-A688CFE52436}"/>
              </a:ext>
            </a:extLst>
          </p:cNvPr>
          <p:cNvCxnSpPr>
            <a:cxnSpLocks/>
          </p:cNvCxnSpPr>
          <p:nvPr userDrawn="1"/>
        </p:nvCxnSpPr>
        <p:spPr>
          <a:xfrm>
            <a:off x="0" y="5269252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034D2BFA-B72A-5B3C-66CD-D334CBBC3CE2}"/>
              </a:ext>
            </a:extLst>
          </p:cNvPr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25CCA29-15E7-2CF9-C738-74CB46359F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59" y="5392270"/>
            <a:ext cx="7707159" cy="1008529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AD60E5C9-2AED-B964-59B9-181C4BAD6F22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8CBDE6D2-A2F4-D1DA-9C25-E6FFB1993C90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03C9A4-68A7-0F62-EBB7-CDB369E4BEC1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351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gradFill>
          <a:gsLst>
            <a:gs pos="43000">
              <a:srgbClr val="0B84C7"/>
            </a:gs>
            <a:gs pos="0">
              <a:srgbClr val="0F74B8"/>
            </a:gs>
            <a:gs pos="100000">
              <a:srgbClr val="00ADEF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1">
            <a:extLst>
              <a:ext uri="{FF2B5EF4-FFF2-40B4-BE49-F238E27FC236}">
                <a16:creationId xmlns:a16="http://schemas.microsoft.com/office/drawing/2014/main" id="{DFC27A71-37AF-9BFB-F3CD-41E36912CE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7860" y="2982768"/>
            <a:ext cx="6046950" cy="553998"/>
          </a:xfrm>
        </p:spPr>
        <p:txBody>
          <a:bodyPr anchor="ctr"/>
          <a:lstStyle>
            <a:lvl1pPr marL="0" indent="0" algn="l">
              <a:buNone/>
              <a:defRPr sz="3600" b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Section start title slide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6E60D41-925D-9D4F-E1FB-8F743048CD31}"/>
              </a:ext>
            </a:extLst>
          </p:cNvPr>
          <p:cNvCxnSpPr>
            <a:cxnSpLocks/>
          </p:cNvCxnSpPr>
          <p:nvPr userDrawn="1"/>
        </p:nvCxnSpPr>
        <p:spPr>
          <a:xfrm>
            <a:off x="0" y="4778789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61DFA9D-2073-1B55-338E-20E2DC7962AE}"/>
              </a:ext>
            </a:extLst>
          </p:cNvPr>
          <p:cNvSpPr/>
          <p:nvPr userDrawn="1"/>
        </p:nvSpPr>
        <p:spPr>
          <a:xfrm>
            <a:off x="0" y="4787164"/>
            <a:ext cx="12192000" cy="2070836"/>
          </a:xfrm>
          <a:prstGeom prst="rect">
            <a:avLst/>
          </a:prstGeom>
          <a:gradFill flip="none" rotWithShape="1">
            <a:gsLst>
              <a:gs pos="11000">
                <a:schemeClr val="tx1">
                  <a:alpha val="0"/>
                </a:schemeClr>
              </a:gs>
              <a:gs pos="100000">
                <a:schemeClr val="tx1">
                  <a:alpha val="4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55B9F940-C3A5-D26C-EDDC-DE0354BD0C69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  <a:ln>
            <a:noFill/>
          </a:ln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23540D8-4A12-6951-4888-17349527985A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  <a:ln>
            <a:noFill/>
          </a:ln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7C082D6-3BF9-8F64-77B7-41C302BB446B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27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A3E4AA-D8BC-BFC6-503F-8FF6CC0F15B1}"/>
              </a:ext>
            </a:extLst>
          </p:cNvPr>
          <p:cNvSpPr/>
          <p:nvPr userDrawn="1"/>
        </p:nvSpPr>
        <p:spPr>
          <a:xfrm>
            <a:off x="0" y="-8374"/>
            <a:ext cx="12192000" cy="1214907"/>
          </a:xfrm>
          <a:prstGeom prst="rect">
            <a:avLst/>
          </a:prstGeom>
          <a:gradFill flip="none" rotWithShape="1">
            <a:gsLst>
              <a:gs pos="0">
                <a:srgbClr val="13AAED"/>
              </a:gs>
              <a:gs pos="98000">
                <a:srgbClr val="1074B8"/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F17827B-FC45-7B7E-289C-0097255D88EF}"/>
              </a:ext>
            </a:extLst>
          </p:cNvPr>
          <p:cNvCxnSpPr>
            <a:cxnSpLocks/>
          </p:cNvCxnSpPr>
          <p:nvPr userDrawn="1"/>
        </p:nvCxnSpPr>
        <p:spPr>
          <a:xfrm>
            <a:off x="0" y="1206533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BBD679-B95C-4265-C6C0-39D4276C2641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D953CAB-3E98-CD2A-6200-82067A996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96" y="1417320"/>
            <a:ext cx="11027664" cy="1198790"/>
          </a:xfrm>
        </p:spPr>
        <p:txBody>
          <a:bodyPr vert="horz" lIns="0" tIns="0" rIns="0" bIns="0" rtlCol="0">
            <a:spAutoFit/>
          </a:bodyPr>
          <a:lstStyle>
            <a:lvl1pPr>
              <a:defRPr lang="en-US" sz="2400" smtClean="0">
                <a:solidFill>
                  <a:schemeClr val="tx1"/>
                </a:solidFill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400" smtClean="0">
                <a:solidFill>
                  <a:schemeClr val="tx1"/>
                </a:solidFill>
              </a:defRPr>
            </a:lvl3pPr>
            <a:lvl4pPr>
              <a:defRPr lang="en-US" sz="1200" smtClean="0">
                <a:solidFill>
                  <a:schemeClr val="tx1"/>
                </a:solidFill>
              </a:defRPr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B343A5B3-3A39-1FE0-0C86-F7C27B0E9715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4B1525CC-B197-05D9-B16B-200160F954C0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8AFBAA7-B30F-F141-2BA9-11E79506D62F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40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554B1F-81ED-3C47-2BD6-FE0BE086B9D5}"/>
              </a:ext>
            </a:extLst>
          </p:cNvPr>
          <p:cNvSpPr/>
          <p:nvPr userDrawn="1"/>
        </p:nvSpPr>
        <p:spPr>
          <a:xfrm>
            <a:off x="0" y="0"/>
            <a:ext cx="12192000" cy="574059"/>
          </a:xfrm>
          <a:prstGeom prst="rect">
            <a:avLst/>
          </a:prstGeom>
          <a:gradFill flip="none" rotWithShape="1">
            <a:gsLst>
              <a:gs pos="0">
                <a:srgbClr val="13AAED"/>
              </a:gs>
              <a:gs pos="98000">
                <a:srgbClr val="1074B8"/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ECAFB6-AE66-AE35-4072-1426CA17A3C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7574E48-3DD1-528D-B909-79721BE3E160}"/>
              </a:ext>
            </a:extLst>
          </p:cNvPr>
          <p:cNvCxnSpPr>
            <a:cxnSpLocks/>
          </p:cNvCxnSpPr>
          <p:nvPr userDrawn="1"/>
        </p:nvCxnSpPr>
        <p:spPr>
          <a:xfrm>
            <a:off x="0" y="574059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42573FC-C7C1-22A6-F21C-8AC6FC0386CE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4D785638-2314-B702-E5EA-91B9EEEEE662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700001-3D35-C6FC-9693-0DCB074DD1AE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B91C583C-F7B9-2EDB-ABA8-DD78D148F74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8126" y="86003"/>
            <a:ext cx="11713297" cy="369332"/>
          </a:xfrm>
        </p:spPr>
        <p:txBody>
          <a:bodyPr anchor="ctr"/>
          <a:lstStyle>
            <a:lvl1pPr marL="0" indent="0" algn="ctr">
              <a:buNone/>
              <a:defRPr sz="2400" b="0" cap="none" baseline="0">
                <a:latin typeface="+mn-lt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36196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yan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2158FF-32BC-4460-8D4D-B09F6E3768B9}"/>
              </a:ext>
            </a:extLst>
          </p:cNvPr>
          <p:cNvSpPr/>
          <p:nvPr userDrawn="1"/>
        </p:nvSpPr>
        <p:spPr>
          <a:xfrm>
            <a:off x="0" y="0"/>
            <a:ext cx="4504421" cy="6857108"/>
          </a:xfrm>
          <a:prstGeom prst="rect">
            <a:avLst/>
          </a:prstGeom>
          <a:gradFill flip="none" rotWithShape="1">
            <a:gsLst>
              <a:gs pos="0">
                <a:srgbClr val="13AAED"/>
              </a:gs>
              <a:gs pos="93000">
                <a:srgbClr val="1074B8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784E625-C0BF-E22D-CA44-FEFE39A7AAAB}"/>
              </a:ext>
            </a:extLst>
          </p:cNvPr>
          <p:cNvCxnSpPr>
            <a:cxnSpLocks/>
          </p:cNvCxnSpPr>
          <p:nvPr userDrawn="1"/>
        </p:nvCxnSpPr>
        <p:spPr>
          <a:xfrm flipV="1">
            <a:off x="4504421" y="0"/>
            <a:ext cx="0" cy="685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7E5DC19E-1B87-1CF6-6CCD-5EACF12C197F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6B80ACD9-C11E-66A8-27E6-7E06232904F9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30080D5-C242-F3D9-5505-594F8B47F250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54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Picture with Tea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1" y="892"/>
            <a:ext cx="12192000" cy="4177406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71C930C-D2F5-4B72-B534-50FB4022127B}"/>
              </a:ext>
            </a:extLst>
          </p:cNvPr>
          <p:cNvSpPr/>
          <p:nvPr userDrawn="1"/>
        </p:nvSpPr>
        <p:spPr>
          <a:xfrm rot="16200000">
            <a:off x="4924755" y="-746460"/>
            <a:ext cx="2342484" cy="12192001"/>
          </a:xfrm>
          <a:prstGeom prst="rect">
            <a:avLst/>
          </a:prstGeom>
          <a:gradFill flip="none" rotWithShape="1">
            <a:gsLst>
              <a:gs pos="0">
                <a:srgbClr val="13AAED"/>
              </a:gs>
              <a:gs pos="98000">
                <a:srgbClr val="1074B8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EDF450E-83BD-DE8F-123A-A688CFE52436}"/>
              </a:ext>
            </a:extLst>
          </p:cNvPr>
          <p:cNvCxnSpPr>
            <a:cxnSpLocks/>
          </p:cNvCxnSpPr>
          <p:nvPr userDrawn="1"/>
        </p:nvCxnSpPr>
        <p:spPr>
          <a:xfrm>
            <a:off x="0" y="4169924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72CFB325-AB9B-DDCA-F2E5-EE488E2C54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9414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F920C9-C578-2C91-3491-771A447252A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84035" y="4512364"/>
            <a:ext cx="6571353" cy="18884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34D2BFA-B72A-5B3C-66CD-D334CBBC3CE2}"/>
              </a:ext>
            </a:extLst>
          </p:cNvPr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98851319-E0B2-AB54-C946-F2B083C52343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38520A-F3B6-F2F6-514B-F4F622B961EA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366D8F-DEAB-FB97-0D04-F870AC705024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282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in a suit holding a tablet&#10;&#10;Description automatically generated">
            <a:extLst>
              <a:ext uri="{FF2B5EF4-FFF2-40B4-BE49-F238E27FC236}">
                <a16:creationId xmlns:a16="http://schemas.microsoft.com/office/drawing/2014/main" id="{4E7CA435-0946-323F-495C-5BDFB412F7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94CC71-FE3F-027C-3233-ED8D956139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380" y="635422"/>
            <a:ext cx="2371476" cy="315197"/>
          </a:xfrm>
          <a:prstGeom prst="rect">
            <a:avLst/>
          </a:prstGeom>
        </p:spPr>
      </p:pic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6FB0DE22-718C-BACC-AEFD-CC68503600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3459" y="1966236"/>
            <a:ext cx="5248396" cy="1613077"/>
          </a:xfrm>
        </p:spPr>
        <p:txBody>
          <a:bodyPr anchor="b" anchorCtr="0">
            <a:noAutofit/>
          </a:bodyPr>
          <a:lstStyle>
            <a:lvl1pPr marL="0" indent="0" algn="r">
              <a:buNone/>
              <a:defRPr sz="4300" b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Presentation topic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5F1712D-B333-7F2F-3EB0-F76D2139D6F5}"/>
              </a:ext>
            </a:extLst>
          </p:cNvPr>
          <p:cNvCxnSpPr>
            <a:cxnSpLocks/>
          </p:cNvCxnSpPr>
          <p:nvPr userDrawn="1"/>
        </p:nvCxnSpPr>
        <p:spPr>
          <a:xfrm>
            <a:off x="6093459" y="3768842"/>
            <a:ext cx="60985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DC1E41F1-93AF-A6EB-FA0C-E145EF22F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92687" y="4035033"/>
            <a:ext cx="4548414" cy="276999"/>
          </a:xfrm>
        </p:spPr>
        <p:txBody>
          <a:bodyPr/>
          <a:lstStyle>
            <a:lvl1pPr marL="0" indent="0" algn="r">
              <a:spcBef>
                <a:spcPts val="0"/>
              </a:spcBef>
              <a:buFontTx/>
              <a:buNone/>
              <a:defRPr sz="1800" b="1">
                <a:latin typeface="+mj-lt"/>
              </a:defRPr>
            </a:lvl1pPr>
            <a:lvl2pPr marL="344488" indent="0" algn="r">
              <a:buFontTx/>
              <a:buNone/>
              <a:defRPr/>
            </a:lvl2pPr>
            <a:lvl3pPr marL="628650" indent="0" algn="r">
              <a:buFontTx/>
              <a:buNone/>
              <a:defRPr/>
            </a:lvl3pPr>
            <a:lvl4pPr marL="914400" indent="0" algn="r">
              <a:buFontTx/>
              <a:buNone/>
              <a:defRPr/>
            </a:lvl4pPr>
            <a:lvl5pPr marL="1711325" indent="0" algn="r">
              <a:buFontTx/>
              <a:buNone/>
              <a:defRPr/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8C87129B-D8DB-B09F-04B9-D576326EA12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92686" y="4337530"/>
            <a:ext cx="4548414" cy="276999"/>
          </a:xfrm>
        </p:spPr>
        <p:txBody>
          <a:bodyPr/>
          <a:lstStyle>
            <a:lvl1pPr marL="0" indent="0" algn="r">
              <a:buFontTx/>
              <a:buNone/>
              <a:defRPr sz="1800"/>
            </a:lvl1pPr>
            <a:lvl2pPr marL="344488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914400" indent="0">
              <a:buFontTx/>
              <a:buNone/>
              <a:defRPr/>
            </a:lvl4pPr>
            <a:lvl5pPr marL="1711325" indent="0">
              <a:buFontTx/>
              <a:buNone/>
              <a:defRPr/>
            </a:lvl5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402B9ECB-8328-7E7B-6AF7-C8FE3A156D8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52708" y="4789632"/>
            <a:ext cx="2188391" cy="215444"/>
          </a:xfrm>
        </p:spPr>
        <p:txBody>
          <a:bodyPr/>
          <a:lstStyle>
            <a:lvl1pPr marL="0" indent="0" algn="r">
              <a:buFontTx/>
              <a:buNone/>
              <a:defRPr sz="1400"/>
            </a:lvl1pPr>
            <a:lvl2pPr marL="344488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914400" indent="0">
              <a:buFontTx/>
              <a:buNone/>
              <a:defRPr/>
            </a:lvl4pPr>
            <a:lvl5pPr marL="1711325" indent="0">
              <a:buFontTx/>
              <a:buNone/>
              <a:defRPr/>
            </a:lvl5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74282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Picture with Tea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1" y="892"/>
            <a:ext cx="12192000" cy="5260756"/>
          </a:xfrm>
          <a:prstGeom prst="rect">
            <a:avLst/>
          </a:prstGeom>
          <a:noFill/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EDF450E-83BD-DE8F-123A-A688CFE52436}"/>
              </a:ext>
            </a:extLst>
          </p:cNvPr>
          <p:cNvCxnSpPr>
            <a:cxnSpLocks/>
          </p:cNvCxnSpPr>
          <p:nvPr userDrawn="1"/>
        </p:nvCxnSpPr>
        <p:spPr>
          <a:xfrm>
            <a:off x="0" y="5269253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034D2BFA-B72A-5B3C-66CD-D334CBBC3CE2}"/>
              </a:ext>
            </a:extLst>
          </p:cNvPr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B5C398-E63F-9D21-0FF4-962B2CF6C6AA}"/>
              </a:ext>
            </a:extLst>
          </p:cNvPr>
          <p:cNvSpPr/>
          <p:nvPr userDrawn="1"/>
        </p:nvSpPr>
        <p:spPr>
          <a:xfrm>
            <a:off x="-1" y="5285232"/>
            <a:ext cx="12192001" cy="1261872"/>
          </a:xfrm>
          <a:prstGeom prst="rect">
            <a:avLst/>
          </a:prstGeom>
          <a:gradFill flip="none" rotWithShape="1">
            <a:gsLst>
              <a:gs pos="0">
                <a:srgbClr val="13AAED"/>
              </a:gs>
              <a:gs pos="98000">
                <a:srgbClr val="1074B8"/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3DBD03-A048-E48F-1D7B-C867BF6C82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59" y="5392270"/>
            <a:ext cx="7707159" cy="1008529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E101CE-20F0-F650-1570-4DF6F6C20F93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FFB0BC-7270-6DF2-E4E0-587C9892D71A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E045427-6AA9-8992-A54F-0FE6D4EEC5A3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234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Divi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394427"/>
            <a:ext cx="10927080" cy="1582690"/>
          </a:xfrm>
        </p:spPr>
        <p:txBody>
          <a:bodyPr wrap="square" lIns="0" tIns="0" rIns="0" bIns="0" anchor="b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57912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r">
              <a:spcBef>
                <a:spcPts val="0"/>
              </a:spcBef>
              <a:buFontTx/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086764" y="62946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DBD7A89-B48A-A5AE-1BB4-D33698675CB4}"/>
              </a:ext>
            </a:extLst>
          </p:cNvPr>
          <p:cNvCxnSpPr>
            <a:cxnSpLocks/>
          </p:cNvCxnSpPr>
          <p:nvPr userDrawn="1"/>
        </p:nvCxnSpPr>
        <p:spPr>
          <a:xfrm>
            <a:off x="594360" y="3144259"/>
            <a:ext cx="11597640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C3D236"/>
                </a:gs>
                <a:gs pos="21000">
                  <a:srgbClr val="27AA69"/>
                </a:gs>
                <a:gs pos="42000">
                  <a:srgbClr val="23AADA"/>
                </a:gs>
                <a:gs pos="100000">
                  <a:srgbClr val="D12B87"/>
                </a:gs>
                <a:gs pos="79000">
                  <a:srgbClr val="36245D"/>
                </a:gs>
                <a:gs pos="63000">
                  <a:srgbClr val="215EA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03BFBB0-BD72-2922-EC7C-84D77A7CB922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95" y="483231"/>
            <a:ext cx="2286725" cy="31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40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whi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916113" y="1230586"/>
            <a:ext cx="9229725" cy="1846659"/>
          </a:xfrm>
        </p:spPr>
        <p:txBody>
          <a:bodyPr/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  <a:lvl2pPr marL="457200" indent="0" algn="l">
              <a:buFontTx/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16113" y="3776676"/>
            <a:ext cx="9229725" cy="492443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F47C1E9-488F-F24A-9352-680A39F5950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© 2024 CommScope, Inc.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90F715-1C82-0845-8061-230CF5C6DE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01F2EAB-2EE5-3C0E-94C2-99CBAEED9C23}"/>
              </a:ext>
            </a:extLst>
          </p:cNvPr>
          <p:cNvCxnSpPr>
            <a:cxnSpLocks/>
          </p:cNvCxnSpPr>
          <p:nvPr userDrawn="1"/>
        </p:nvCxnSpPr>
        <p:spPr>
          <a:xfrm>
            <a:off x="594360" y="5090601"/>
            <a:ext cx="11597640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C3D236"/>
                </a:gs>
                <a:gs pos="21000">
                  <a:srgbClr val="27AA69"/>
                </a:gs>
                <a:gs pos="42000">
                  <a:srgbClr val="23AADA"/>
                </a:gs>
                <a:gs pos="100000">
                  <a:srgbClr val="D12B87"/>
                </a:gs>
                <a:gs pos="79000">
                  <a:srgbClr val="36245D"/>
                </a:gs>
                <a:gs pos="63000">
                  <a:srgbClr val="215EA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BE4D5B5D-5A11-A25D-FD89-895CB174C1F2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95" y="483231"/>
            <a:ext cx="2286725" cy="31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21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-Content-Image_no ba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3096" y="123729"/>
            <a:ext cx="11058444" cy="1019271"/>
          </a:xfrm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096" y="1417320"/>
            <a:ext cx="11058444" cy="46990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BC8C57-7739-96B0-777A-F9DA3DA8A0FF}"/>
              </a:ext>
            </a:extLst>
          </p:cNvPr>
          <p:cNvCxnSpPr>
            <a:cxnSpLocks/>
          </p:cNvCxnSpPr>
          <p:nvPr userDrawn="1"/>
        </p:nvCxnSpPr>
        <p:spPr>
          <a:xfrm>
            <a:off x="-24629" y="1164770"/>
            <a:ext cx="12192000" cy="8374"/>
          </a:xfrm>
          <a:prstGeom prst="line">
            <a:avLst/>
          </a:prstGeom>
          <a:ln w="25400">
            <a:gradFill flip="none" rotWithShape="1">
              <a:gsLst>
                <a:gs pos="0">
                  <a:srgbClr val="C3D236"/>
                </a:gs>
                <a:gs pos="21000">
                  <a:srgbClr val="27AA69"/>
                </a:gs>
                <a:gs pos="42000">
                  <a:srgbClr val="23AADA"/>
                </a:gs>
                <a:gs pos="100000">
                  <a:srgbClr val="D12B87"/>
                </a:gs>
                <a:gs pos="79000">
                  <a:srgbClr val="36245D"/>
                </a:gs>
                <a:gs pos="63000">
                  <a:srgbClr val="215EA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C5B9A5E7-670D-8662-4424-48AE38052697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  <a:ln>
            <a:noFill/>
          </a:ln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© 2024 CommScope, Inc.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74C510C-23D2-425E-D1A1-622160E724A1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  <a:ln>
            <a:noFill/>
          </a:ln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2BEB5-2653-6044-B03D-162392F9D4C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694761-E173-81E5-5D31-6F62DE9AA05B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BF1EE764-298F-B706-E882-934FED6CE52C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7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554B1F-81ED-3C47-2BD6-FE0BE086B9D5}"/>
              </a:ext>
            </a:extLst>
          </p:cNvPr>
          <p:cNvSpPr/>
          <p:nvPr userDrawn="1"/>
        </p:nvSpPr>
        <p:spPr>
          <a:xfrm>
            <a:off x="0" y="0"/>
            <a:ext cx="12192000" cy="5740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ECAFB6-AE66-AE35-4072-1426CA17A3C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7574E48-3DD1-528D-B909-79721BE3E160}"/>
              </a:ext>
            </a:extLst>
          </p:cNvPr>
          <p:cNvCxnSpPr>
            <a:cxnSpLocks/>
          </p:cNvCxnSpPr>
          <p:nvPr userDrawn="1"/>
        </p:nvCxnSpPr>
        <p:spPr>
          <a:xfrm>
            <a:off x="0" y="574059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B91C583C-F7B9-2EDB-ABA8-DD78D148F74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8126" y="106551"/>
            <a:ext cx="11713297" cy="369332"/>
          </a:xfrm>
        </p:spPr>
        <p:txBody>
          <a:bodyPr anchor="ctr"/>
          <a:lstStyle>
            <a:lvl1pPr marL="0" indent="0" algn="ctr">
              <a:buNone/>
              <a:defRPr sz="2400" b="0" cap="none" baseline="0">
                <a:latin typeface="+mn-lt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Text Goes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45B183B-AF79-85C6-842F-8F14694854E3}"/>
              </a:ext>
            </a:extLst>
          </p:cNvPr>
          <p:cNvCxnSpPr>
            <a:cxnSpLocks/>
          </p:cNvCxnSpPr>
          <p:nvPr userDrawn="1"/>
        </p:nvCxnSpPr>
        <p:spPr>
          <a:xfrm>
            <a:off x="0" y="600361"/>
            <a:ext cx="12192000" cy="8374"/>
          </a:xfrm>
          <a:prstGeom prst="line">
            <a:avLst/>
          </a:prstGeom>
          <a:ln w="25400">
            <a:gradFill flip="none" rotWithShape="1">
              <a:gsLst>
                <a:gs pos="0">
                  <a:srgbClr val="C3D236"/>
                </a:gs>
                <a:gs pos="21000">
                  <a:srgbClr val="27AA69"/>
                </a:gs>
                <a:gs pos="42000">
                  <a:srgbClr val="23AADA"/>
                </a:gs>
                <a:gs pos="100000">
                  <a:srgbClr val="D12B87"/>
                </a:gs>
                <a:gs pos="79000">
                  <a:srgbClr val="36245D"/>
                </a:gs>
                <a:gs pos="63000">
                  <a:srgbClr val="215EA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17">
            <a:extLst>
              <a:ext uri="{FF2B5EF4-FFF2-40B4-BE49-F238E27FC236}">
                <a16:creationId xmlns:a16="http://schemas.microsoft.com/office/drawing/2014/main" id="{898F128B-1220-4097-367F-715C9DC89F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3095" y="749504"/>
            <a:ext cx="11025807" cy="369332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C81D302-E8EA-DC15-8C71-36F5DDE4685C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296AF4D6-5FB6-CC7E-0AB0-97E05CAD6FB7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55A2CB9-4E95-962C-D0DD-CA5A3C154BD4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66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A3E4AA-D8BC-BFC6-503F-8FF6CC0F15B1}"/>
              </a:ext>
            </a:extLst>
          </p:cNvPr>
          <p:cNvSpPr/>
          <p:nvPr userDrawn="1"/>
        </p:nvSpPr>
        <p:spPr>
          <a:xfrm>
            <a:off x="0" y="-8374"/>
            <a:ext cx="12192000" cy="12149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BBD679-B95C-4265-C6C0-39D4276C2641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D953CAB-3E98-CD2A-6200-82067A996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96" y="1417320"/>
            <a:ext cx="11027664" cy="1198790"/>
          </a:xfrm>
        </p:spPr>
        <p:txBody>
          <a:bodyPr vert="horz" lIns="0" tIns="0" rIns="0" bIns="0" rtlCol="0">
            <a:spAutoFit/>
          </a:bodyPr>
          <a:lstStyle>
            <a:lvl1pPr>
              <a:defRPr lang="en-US" sz="2400" smtClean="0">
                <a:solidFill>
                  <a:schemeClr val="tx1"/>
                </a:solidFill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400" smtClean="0">
                <a:solidFill>
                  <a:schemeClr val="tx1"/>
                </a:solidFill>
              </a:defRPr>
            </a:lvl3pPr>
            <a:lvl4pPr>
              <a:defRPr lang="en-US" sz="1200" smtClean="0">
                <a:solidFill>
                  <a:schemeClr val="tx1"/>
                </a:solidFill>
              </a:defRPr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B343A5B3-3A39-1FE0-0C86-F7C27B0E9715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4B1525CC-B197-05D9-B16B-200160F954C0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8AFBAA7-B30F-F141-2BA9-11E79506D62F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83C9F76-0CC7-1D80-E208-A1E2EC0EB804}"/>
              </a:ext>
            </a:extLst>
          </p:cNvPr>
          <p:cNvCxnSpPr>
            <a:cxnSpLocks/>
          </p:cNvCxnSpPr>
          <p:nvPr userDrawn="1"/>
        </p:nvCxnSpPr>
        <p:spPr>
          <a:xfrm>
            <a:off x="0" y="1206533"/>
            <a:ext cx="12192000" cy="8374"/>
          </a:xfrm>
          <a:prstGeom prst="line">
            <a:avLst/>
          </a:prstGeom>
          <a:ln w="25400">
            <a:gradFill flip="none" rotWithShape="1">
              <a:gsLst>
                <a:gs pos="0">
                  <a:srgbClr val="C3D236"/>
                </a:gs>
                <a:gs pos="21000">
                  <a:srgbClr val="27AA69"/>
                </a:gs>
                <a:gs pos="42000">
                  <a:srgbClr val="23AADA"/>
                </a:gs>
                <a:gs pos="100000">
                  <a:srgbClr val="D12B87"/>
                </a:gs>
                <a:gs pos="79000">
                  <a:srgbClr val="36245D"/>
                </a:gs>
                <a:gs pos="63000">
                  <a:srgbClr val="215EA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132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554B1F-81ED-3C47-2BD6-FE0BE086B9D5}"/>
              </a:ext>
            </a:extLst>
          </p:cNvPr>
          <p:cNvSpPr/>
          <p:nvPr userDrawn="1"/>
        </p:nvSpPr>
        <p:spPr>
          <a:xfrm>
            <a:off x="0" y="0"/>
            <a:ext cx="12192000" cy="5740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ECAFB6-AE66-AE35-4072-1426CA17A3C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7574E48-3DD1-528D-B909-79721BE3E160}"/>
              </a:ext>
            </a:extLst>
          </p:cNvPr>
          <p:cNvCxnSpPr>
            <a:cxnSpLocks/>
          </p:cNvCxnSpPr>
          <p:nvPr userDrawn="1"/>
        </p:nvCxnSpPr>
        <p:spPr>
          <a:xfrm>
            <a:off x="0" y="574059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B91C583C-F7B9-2EDB-ABA8-DD78D148F74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8126" y="106551"/>
            <a:ext cx="11713297" cy="369332"/>
          </a:xfrm>
        </p:spPr>
        <p:txBody>
          <a:bodyPr anchor="ctr"/>
          <a:lstStyle>
            <a:lvl1pPr marL="0" indent="0" algn="ctr">
              <a:buNone/>
              <a:defRPr sz="2400" b="0" cap="none" baseline="0">
                <a:latin typeface="+mn-lt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Text Goes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45B183B-AF79-85C6-842F-8F14694854E3}"/>
              </a:ext>
            </a:extLst>
          </p:cNvPr>
          <p:cNvCxnSpPr>
            <a:cxnSpLocks/>
          </p:cNvCxnSpPr>
          <p:nvPr userDrawn="1"/>
        </p:nvCxnSpPr>
        <p:spPr>
          <a:xfrm>
            <a:off x="0" y="600361"/>
            <a:ext cx="12192000" cy="8374"/>
          </a:xfrm>
          <a:prstGeom prst="line">
            <a:avLst/>
          </a:prstGeom>
          <a:ln w="25400">
            <a:gradFill flip="none" rotWithShape="1">
              <a:gsLst>
                <a:gs pos="0">
                  <a:srgbClr val="C3D236"/>
                </a:gs>
                <a:gs pos="21000">
                  <a:srgbClr val="27AA69"/>
                </a:gs>
                <a:gs pos="42000">
                  <a:srgbClr val="23AADA"/>
                </a:gs>
                <a:gs pos="100000">
                  <a:srgbClr val="D12B87"/>
                </a:gs>
                <a:gs pos="79000">
                  <a:srgbClr val="36245D"/>
                </a:gs>
                <a:gs pos="63000">
                  <a:srgbClr val="215EA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17">
            <a:extLst>
              <a:ext uri="{FF2B5EF4-FFF2-40B4-BE49-F238E27FC236}">
                <a16:creationId xmlns:a16="http://schemas.microsoft.com/office/drawing/2014/main" id="{898F128B-1220-4097-367F-715C9DC89F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3095" y="749504"/>
            <a:ext cx="11025807" cy="369332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F105A89-7369-56D9-5DCF-1B09D8E22975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AFD508E0-7250-78E5-41F2-7462D821CCB6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A57497F-6E93-F08F-AD0F-FB576DF0815D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80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Green Ribb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71C930C-D2F5-4B72-B534-50FB4022127B}"/>
              </a:ext>
            </a:extLst>
          </p:cNvPr>
          <p:cNvSpPr/>
          <p:nvPr userDrawn="1"/>
        </p:nvSpPr>
        <p:spPr>
          <a:xfrm>
            <a:off x="0" y="0"/>
            <a:ext cx="450442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2EE995-EDCE-26F1-56B9-254A3C720063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2B31CD0-1B94-5ACB-74E6-22F993655631}"/>
              </a:ext>
            </a:extLst>
          </p:cNvPr>
          <p:cNvCxnSpPr>
            <a:cxnSpLocks/>
          </p:cNvCxnSpPr>
          <p:nvPr userDrawn="1"/>
        </p:nvCxnSpPr>
        <p:spPr>
          <a:xfrm>
            <a:off x="4516582" y="0"/>
            <a:ext cx="0" cy="6858000"/>
          </a:xfrm>
          <a:prstGeom prst="line">
            <a:avLst/>
          </a:prstGeom>
          <a:ln w="31750">
            <a:gradFill flip="none" rotWithShape="1">
              <a:gsLst>
                <a:gs pos="0">
                  <a:srgbClr val="C3D236"/>
                </a:gs>
                <a:gs pos="21000">
                  <a:srgbClr val="27AA69"/>
                </a:gs>
                <a:gs pos="42000">
                  <a:srgbClr val="23AADA"/>
                </a:gs>
                <a:gs pos="100000">
                  <a:srgbClr val="D12B87"/>
                </a:gs>
                <a:gs pos="79000">
                  <a:srgbClr val="36245D"/>
                </a:gs>
                <a:gs pos="63000">
                  <a:srgbClr val="215EA9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EB7FF0D-E8AD-85AD-B63D-9F21116D2BB4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  <a:ln>
            <a:noFill/>
          </a:ln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© 2024 CommScope, Inc.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0BB3997B-3F65-E647-CA6F-F482E2FEDFF7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  <a:ln>
            <a:noFill/>
          </a:ln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2BEB5-2653-6044-B03D-162392F9D4C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8D6CBE-B4D7-C304-F61C-AFD2F8562F1F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38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in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AD5B397-66FF-43CF-9D87-834225E33417}"/>
              </a:ext>
            </a:extLst>
          </p:cNvPr>
          <p:cNvSpPr/>
          <p:nvPr userDrawn="1"/>
        </p:nvSpPr>
        <p:spPr>
          <a:xfrm>
            <a:off x="0" y="5271246"/>
            <a:ext cx="12192001" cy="15867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5365376"/>
            <a:ext cx="6667052" cy="1035424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1CB8730-DB87-4C9E-E68C-0F54E09C3CD7}"/>
              </a:ext>
            </a:extLst>
          </p:cNvPr>
          <p:cNvCxnSpPr>
            <a:cxnSpLocks/>
          </p:cNvCxnSpPr>
          <p:nvPr userDrawn="1"/>
        </p:nvCxnSpPr>
        <p:spPr>
          <a:xfrm>
            <a:off x="0" y="5262872"/>
            <a:ext cx="12192000" cy="8374"/>
          </a:xfrm>
          <a:prstGeom prst="line">
            <a:avLst/>
          </a:prstGeom>
          <a:ln w="25400">
            <a:gradFill flip="none" rotWithShape="1">
              <a:gsLst>
                <a:gs pos="0">
                  <a:srgbClr val="C3D236"/>
                </a:gs>
                <a:gs pos="21000">
                  <a:srgbClr val="27AA69"/>
                </a:gs>
                <a:gs pos="42000">
                  <a:srgbClr val="23AADA"/>
                </a:gs>
                <a:gs pos="100000">
                  <a:srgbClr val="D12B87"/>
                </a:gs>
                <a:gs pos="79000">
                  <a:srgbClr val="36245D"/>
                </a:gs>
                <a:gs pos="63000">
                  <a:srgbClr val="215EA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2D94F69C-F4E1-B86F-1CA4-1E2B2EFCC7A5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DC48BE-0BF3-D2E2-897C-72467DF21C2B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  <a:ln>
            <a:noFill/>
          </a:ln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© 2024 CommScope, Inc.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975FD7E0-0970-F699-32B1-67B467F0E9FC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  <a:ln>
            <a:noFill/>
          </a:ln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2BEB5-2653-6044-B03D-162392F9D4C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40A7C0E-0D81-5F36-C890-72CA2D3EFDF7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89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imple Gradient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00200"/>
            <a:ext cx="10927080" cy="1143000"/>
          </a:xfrm>
        </p:spPr>
        <p:txBody>
          <a:bodyPr wrap="square" lIns="0" tIns="0" rIns="0" bIns="0" anchor="b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tx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8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5488456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r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086764" y="5991924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ED485B9-A0C7-334B-4F26-A69D0423F6BC}"/>
              </a:ext>
            </a:extLst>
          </p:cNvPr>
          <p:cNvCxnSpPr>
            <a:cxnSpLocks/>
          </p:cNvCxnSpPr>
          <p:nvPr userDrawn="1"/>
        </p:nvCxnSpPr>
        <p:spPr>
          <a:xfrm>
            <a:off x="594360" y="5090601"/>
            <a:ext cx="11597640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C3D236"/>
                </a:gs>
                <a:gs pos="21000">
                  <a:srgbClr val="27AA69"/>
                </a:gs>
                <a:gs pos="42000">
                  <a:srgbClr val="23AADA"/>
                </a:gs>
                <a:gs pos="100000">
                  <a:srgbClr val="D12B87"/>
                </a:gs>
                <a:gs pos="79000">
                  <a:srgbClr val="36245D"/>
                </a:gs>
                <a:gs pos="63000">
                  <a:srgbClr val="215EA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F50B25E-FFD8-BC29-F017-AC2D357B8AAD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0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tablet&#10;&#10;Description automatically generated">
            <a:extLst>
              <a:ext uri="{FF2B5EF4-FFF2-40B4-BE49-F238E27FC236}">
                <a16:creationId xmlns:a16="http://schemas.microsoft.com/office/drawing/2014/main" id="{0224FCB8-84EA-EF18-7DF2-1BCAF5B557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2D80BEED-5264-09C0-DC09-CFEDB22E40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7860" y="2982768"/>
            <a:ext cx="10509420" cy="553998"/>
          </a:xfrm>
        </p:spPr>
        <p:txBody>
          <a:bodyPr anchor="ctr"/>
          <a:lstStyle>
            <a:lvl1pPr marL="0" indent="0" algn="ctr">
              <a:buNone/>
              <a:defRPr sz="3600" b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Title slide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ACCDF15-1B7D-7E74-D9DA-FDDEE540F0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7807" y="439947"/>
            <a:ext cx="1837910" cy="2512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894A28-1AC9-7287-4EAE-C0812AE77C37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1C96653-1F52-5BFF-44D7-01AE4EBD52C6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C39E841-3D45-9365-B586-F51CACFC31BB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576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65097C5-5284-1BE7-44A4-374037C318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8126" y="127099"/>
            <a:ext cx="11713297" cy="369332"/>
          </a:xfrm>
        </p:spPr>
        <p:txBody>
          <a:bodyPr anchor="ctr"/>
          <a:lstStyle>
            <a:lvl1pPr marL="0" indent="0" algn="ctr">
              <a:buNone/>
              <a:defRPr sz="2400" b="0" cap="none" baseline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Text Goes Here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8A58D99-3267-1B04-2447-6BAC973ED92A}"/>
              </a:ext>
            </a:extLst>
          </p:cNvPr>
          <p:cNvCxnSpPr>
            <a:cxnSpLocks/>
          </p:cNvCxnSpPr>
          <p:nvPr userDrawn="1"/>
        </p:nvCxnSpPr>
        <p:spPr>
          <a:xfrm>
            <a:off x="0" y="600361"/>
            <a:ext cx="12192000" cy="8374"/>
          </a:xfrm>
          <a:prstGeom prst="line">
            <a:avLst/>
          </a:prstGeom>
          <a:ln w="25400">
            <a:gradFill flip="none" rotWithShape="1">
              <a:gsLst>
                <a:gs pos="0">
                  <a:srgbClr val="C3D236"/>
                </a:gs>
                <a:gs pos="21000">
                  <a:srgbClr val="27AA69"/>
                </a:gs>
                <a:gs pos="42000">
                  <a:srgbClr val="23AADA"/>
                </a:gs>
                <a:gs pos="100000">
                  <a:srgbClr val="D12B87"/>
                </a:gs>
                <a:gs pos="79000">
                  <a:srgbClr val="36245D"/>
                </a:gs>
                <a:gs pos="63000">
                  <a:srgbClr val="215EA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17">
            <a:extLst>
              <a:ext uri="{FF2B5EF4-FFF2-40B4-BE49-F238E27FC236}">
                <a16:creationId xmlns:a16="http://schemas.microsoft.com/office/drawing/2014/main" id="{32635BB5-5216-40EB-E943-8F2FDCC01E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3095" y="749504"/>
            <a:ext cx="11025807" cy="369332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042F03-FDDD-45DE-BDC9-970D03E3D1F5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D5A9BE90-89E5-95B7-05DB-574896B97CAF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C1843572-976B-A6E8-A92E-85438D6DAB6D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4546DCB-CD74-A495-ECF8-A4C1B2FAC123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17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F17827B-FC45-7B7E-289C-0097255D88EF}"/>
              </a:ext>
            </a:extLst>
          </p:cNvPr>
          <p:cNvCxnSpPr>
            <a:cxnSpLocks/>
          </p:cNvCxnSpPr>
          <p:nvPr userDrawn="1"/>
        </p:nvCxnSpPr>
        <p:spPr>
          <a:xfrm>
            <a:off x="0" y="1206533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BBD679-B95C-4265-C6C0-39D4276C2641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D953CAB-3E98-CD2A-6200-82067A996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96" y="1417320"/>
            <a:ext cx="11027664" cy="1198790"/>
          </a:xfrm>
        </p:spPr>
        <p:txBody>
          <a:bodyPr vert="horz" lIns="0" tIns="0" rIns="0" bIns="0" rtlCol="0">
            <a:spAutoFit/>
          </a:bodyPr>
          <a:lstStyle>
            <a:lvl1pPr>
              <a:defRPr lang="en-US" sz="2400" smtClean="0">
                <a:solidFill>
                  <a:schemeClr val="tx1"/>
                </a:solidFill>
              </a:defRPr>
            </a:lvl1pPr>
            <a:lvl2pPr>
              <a:defRPr lang="en-US" sz="1800" smtClean="0">
                <a:solidFill>
                  <a:schemeClr val="tx1"/>
                </a:solidFill>
              </a:defRPr>
            </a:lvl2pPr>
            <a:lvl3pPr>
              <a:defRPr lang="en-US" sz="1400" smtClean="0">
                <a:solidFill>
                  <a:schemeClr val="tx1"/>
                </a:solidFill>
              </a:defRPr>
            </a:lvl3pPr>
            <a:lvl4pPr>
              <a:defRPr lang="en-US" sz="1200" smtClean="0">
                <a:solidFill>
                  <a:schemeClr val="tx1"/>
                </a:solidFill>
              </a:defRPr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EE277D5-8180-CC6B-A388-DF299FD40799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A8048614-F25F-D9A7-13A0-89D1CFC30484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FECCE66-2BAE-E9AC-109D-EF8A8C44F215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606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ECAFB6-AE66-AE35-4072-1426CA17A3C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3829" y="6613098"/>
            <a:ext cx="997595" cy="13638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7574E48-3DD1-528D-B909-79721BE3E160}"/>
              </a:ext>
            </a:extLst>
          </p:cNvPr>
          <p:cNvCxnSpPr>
            <a:cxnSpLocks/>
          </p:cNvCxnSpPr>
          <p:nvPr userDrawn="1"/>
        </p:nvCxnSpPr>
        <p:spPr>
          <a:xfrm>
            <a:off x="0" y="574059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7F9E1D08-7F64-6C09-71D4-B7308FF48D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8126" y="86003"/>
            <a:ext cx="11713297" cy="369332"/>
          </a:xfrm>
        </p:spPr>
        <p:txBody>
          <a:bodyPr anchor="ctr"/>
          <a:lstStyle>
            <a:lvl1pPr marL="0" indent="0" algn="ctr">
              <a:buNone/>
              <a:defRPr sz="2400" b="0" cap="none" baseline="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Text Goes Here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5756ED14-4CCF-CF4E-8B94-F39774DD8B00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2024 CommScope, Inc.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224C7F3B-2EB8-9F62-D643-7B8BE249FAA1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0EAC1CC-E7F7-AE88-4713-CC1A52706D66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669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643D131D-25DC-733A-4913-D7817826AF00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94BDB72-E349-7876-376E-697CEC16498B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B7A001-CB8E-5AE2-778F-1E714C2AD979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E8C42787-D135-BBE4-20F0-A90F59C922C9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3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643D131D-25DC-733A-4913-D7817826AF00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© 2024 CommScope, Inc.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94BDB72-E349-7876-376E-697CEC16498B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‹#›</a:t>
            </a:fld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B7A001-CB8E-5AE2-778F-1E714C2AD979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E8C42787-D135-BBE4-20F0-A90F59C922C9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0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3419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8900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6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643D131D-25DC-733A-4913-D7817826AF00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© 2024 CommScope, Inc.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94BDB72-E349-7876-376E-697CEC16498B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‹#›</a:t>
            </a:fld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B7A001-CB8E-5AE2-778F-1E714C2AD979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E8C42787-D135-BBE4-20F0-A90F59C922C9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6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70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tablet&#10;&#10;Description automatically generated">
            <a:extLst>
              <a:ext uri="{FF2B5EF4-FFF2-40B4-BE49-F238E27FC236}">
                <a16:creationId xmlns:a16="http://schemas.microsoft.com/office/drawing/2014/main" id="{0224FCB8-84EA-EF18-7DF2-1BCAF5B557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2D80BEED-5264-09C0-DC09-CFEDB22E40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7860" y="2982768"/>
            <a:ext cx="6046950" cy="553998"/>
          </a:xfrm>
        </p:spPr>
        <p:txBody>
          <a:bodyPr anchor="ctr"/>
          <a:lstStyle>
            <a:lvl1pPr marL="0" indent="0" algn="l">
              <a:buNone/>
              <a:defRPr sz="3600" b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Section start title slide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0CAA813-0F42-707A-266D-A3C0BF8AF170}"/>
              </a:ext>
            </a:extLst>
          </p:cNvPr>
          <p:cNvCxnSpPr>
            <a:cxnSpLocks/>
          </p:cNvCxnSpPr>
          <p:nvPr userDrawn="1"/>
        </p:nvCxnSpPr>
        <p:spPr>
          <a:xfrm>
            <a:off x="0" y="4778789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686B3D03-7D6D-C869-E50E-FD8FB3624E9E}"/>
              </a:ext>
            </a:extLst>
          </p:cNvPr>
          <p:cNvSpPr/>
          <p:nvPr userDrawn="1"/>
        </p:nvSpPr>
        <p:spPr>
          <a:xfrm>
            <a:off x="0" y="4787164"/>
            <a:ext cx="12192000" cy="2070836"/>
          </a:xfrm>
          <a:prstGeom prst="rect">
            <a:avLst/>
          </a:prstGeom>
          <a:gradFill flip="none" rotWithShape="1">
            <a:gsLst>
              <a:gs pos="11000">
                <a:schemeClr val="tx1">
                  <a:alpha val="0"/>
                </a:schemeClr>
              </a:gs>
              <a:gs pos="100000">
                <a:schemeClr val="tx1">
                  <a:alpha val="4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ACCDF15-1B7D-7E74-D9DA-FDDEE540F0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7807" y="439947"/>
            <a:ext cx="1837910" cy="251275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FFFA3980-657C-4D1F-9046-835B8A14BE55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E13911A-3ADB-DAF0-F61F-131CF0BDF1DC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07BB827-7785-468A-9378-1F5F2E347F5D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063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tablet&#10;&#10;Description automatically generated">
            <a:extLst>
              <a:ext uri="{FF2B5EF4-FFF2-40B4-BE49-F238E27FC236}">
                <a16:creationId xmlns:a16="http://schemas.microsoft.com/office/drawing/2014/main" id="{CD329801-C759-3DFD-2590-8731D2BDCD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94CC71-FE3F-027C-3233-ED8D956139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380" y="635422"/>
            <a:ext cx="2371476" cy="315197"/>
          </a:xfrm>
          <a:prstGeom prst="rect">
            <a:avLst/>
          </a:prstGeom>
        </p:spPr>
      </p:pic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6FB0DE22-718C-BACC-AEFD-CC68503600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3459" y="1966236"/>
            <a:ext cx="5248396" cy="1613077"/>
          </a:xfrm>
        </p:spPr>
        <p:txBody>
          <a:bodyPr anchor="b" anchorCtr="0">
            <a:noAutofit/>
          </a:bodyPr>
          <a:lstStyle>
            <a:lvl1pPr marL="0" indent="0" algn="r">
              <a:buNone/>
              <a:defRPr sz="4300" b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Presentation topic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5F1712D-B333-7F2F-3EB0-F76D2139D6F5}"/>
              </a:ext>
            </a:extLst>
          </p:cNvPr>
          <p:cNvCxnSpPr>
            <a:cxnSpLocks/>
          </p:cNvCxnSpPr>
          <p:nvPr userDrawn="1"/>
        </p:nvCxnSpPr>
        <p:spPr>
          <a:xfrm>
            <a:off x="6093459" y="3768842"/>
            <a:ext cx="60985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3225281-6207-B78B-3C40-806ABC5A18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92687" y="4035033"/>
            <a:ext cx="4548414" cy="276999"/>
          </a:xfrm>
        </p:spPr>
        <p:txBody>
          <a:bodyPr/>
          <a:lstStyle>
            <a:lvl1pPr marL="0" indent="0" algn="r">
              <a:spcBef>
                <a:spcPts val="0"/>
              </a:spcBef>
              <a:buFontTx/>
              <a:buNone/>
              <a:defRPr sz="1800" b="1">
                <a:latin typeface="+mj-lt"/>
              </a:defRPr>
            </a:lvl1pPr>
            <a:lvl2pPr marL="344488" indent="0" algn="r">
              <a:buFontTx/>
              <a:buNone/>
              <a:defRPr/>
            </a:lvl2pPr>
            <a:lvl3pPr marL="628650" indent="0" algn="r">
              <a:buFontTx/>
              <a:buNone/>
              <a:defRPr/>
            </a:lvl3pPr>
            <a:lvl4pPr marL="914400" indent="0" algn="r">
              <a:buFontTx/>
              <a:buNone/>
              <a:defRPr/>
            </a:lvl4pPr>
            <a:lvl5pPr marL="1711325" indent="0" algn="r">
              <a:buFontTx/>
              <a:buNone/>
              <a:defRPr/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274F2CD7-7E32-BA10-9C70-8BB574EB0E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92686" y="4337530"/>
            <a:ext cx="4548414" cy="276999"/>
          </a:xfrm>
        </p:spPr>
        <p:txBody>
          <a:bodyPr/>
          <a:lstStyle>
            <a:lvl1pPr marL="0" indent="0" algn="r">
              <a:buFontTx/>
              <a:buNone/>
              <a:defRPr sz="1800"/>
            </a:lvl1pPr>
            <a:lvl2pPr marL="344488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914400" indent="0">
              <a:buFontTx/>
              <a:buNone/>
              <a:defRPr/>
            </a:lvl4pPr>
            <a:lvl5pPr marL="1711325" indent="0">
              <a:buFontTx/>
              <a:buNone/>
              <a:defRPr/>
            </a:lvl5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BC2FBF8-F6CD-3022-517C-3252075A9B6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52708" y="4789632"/>
            <a:ext cx="2188391" cy="215444"/>
          </a:xfrm>
        </p:spPr>
        <p:txBody>
          <a:bodyPr/>
          <a:lstStyle>
            <a:lvl1pPr marL="0" indent="0" algn="r">
              <a:buFontTx/>
              <a:buNone/>
              <a:defRPr sz="1400"/>
            </a:lvl1pPr>
            <a:lvl2pPr marL="344488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914400" indent="0">
              <a:buFontTx/>
              <a:buNone/>
              <a:defRPr/>
            </a:lvl4pPr>
            <a:lvl5pPr marL="1711325" indent="0">
              <a:buFontTx/>
              <a:buNone/>
              <a:defRPr/>
            </a:lvl5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87970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tablet&#10;&#10;Description automatically generated">
            <a:extLst>
              <a:ext uri="{FF2B5EF4-FFF2-40B4-BE49-F238E27FC236}">
                <a16:creationId xmlns:a16="http://schemas.microsoft.com/office/drawing/2014/main" id="{A39D4B55-D28E-BC1D-D022-57CCEC2F40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94CC71-FE3F-027C-3233-ED8D956139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380" y="635422"/>
            <a:ext cx="2371476" cy="315197"/>
          </a:xfrm>
          <a:prstGeom prst="rect">
            <a:avLst/>
          </a:prstGeom>
        </p:spPr>
      </p:pic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6FB0DE22-718C-BACC-AEFD-CC68503600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3459" y="1966236"/>
            <a:ext cx="5248396" cy="1613077"/>
          </a:xfrm>
        </p:spPr>
        <p:txBody>
          <a:bodyPr anchor="b" anchorCtr="0">
            <a:noAutofit/>
          </a:bodyPr>
          <a:lstStyle>
            <a:lvl1pPr marL="0" indent="0" algn="r">
              <a:buNone/>
              <a:defRPr sz="4300" b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Presentation topic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5F1712D-B333-7F2F-3EB0-F76D2139D6F5}"/>
              </a:ext>
            </a:extLst>
          </p:cNvPr>
          <p:cNvCxnSpPr>
            <a:cxnSpLocks/>
          </p:cNvCxnSpPr>
          <p:nvPr userDrawn="1"/>
        </p:nvCxnSpPr>
        <p:spPr>
          <a:xfrm>
            <a:off x="6093459" y="3768842"/>
            <a:ext cx="60985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9AFBF78-DE80-3689-C346-969822C1E4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92687" y="4035033"/>
            <a:ext cx="4548414" cy="276999"/>
          </a:xfrm>
        </p:spPr>
        <p:txBody>
          <a:bodyPr/>
          <a:lstStyle>
            <a:lvl1pPr marL="0" indent="0" algn="r">
              <a:spcBef>
                <a:spcPts val="0"/>
              </a:spcBef>
              <a:buFontTx/>
              <a:buNone/>
              <a:defRPr sz="1800" b="1">
                <a:latin typeface="+mj-lt"/>
              </a:defRPr>
            </a:lvl1pPr>
            <a:lvl2pPr marL="344488" indent="0" algn="r">
              <a:buFontTx/>
              <a:buNone/>
              <a:defRPr/>
            </a:lvl2pPr>
            <a:lvl3pPr marL="628650" indent="0" algn="r">
              <a:buFontTx/>
              <a:buNone/>
              <a:defRPr/>
            </a:lvl3pPr>
            <a:lvl4pPr marL="914400" indent="0" algn="r">
              <a:buFontTx/>
              <a:buNone/>
              <a:defRPr/>
            </a:lvl4pPr>
            <a:lvl5pPr marL="1711325" indent="0" algn="r">
              <a:buFontTx/>
              <a:buNone/>
              <a:defRPr/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B115A9-F595-BA6A-B65A-C831337CDB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92686" y="4337530"/>
            <a:ext cx="4548414" cy="276999"/>
          </a:xfrm>
        </p:spPr>
        <p:txBody>
          <a:bodyPr/>
          <a:lstStyle>
            <a:lvl1pPr marL="0" indent="0" algn="r">
              <a:buFontTx/>
              <a:buNone/>
              <a:defRPr sz="1800"/>
            </a:lvl1pPr>
            <a:lvl2pPr marL="344488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914400" indent="0">
              <a:buFontTx/>
              <a:buNone/>
              <a:defRPr/>
            </a:lvl4pPr>
            <a:lvl5pPr marL="1711325" indent="0">
              <a:buFontTx/>
              <a:buNone/>
              <a:defRPr/>
            </a:lvl5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DF46F78-E9F7-67E8-A4FD-76B3D53A6F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52708" y="4789632"/>
            <a:ext cx="2188391" cy="215444"/>
          </a:xfrm>
        </p:spPr>
        <p:txBody>
          <a:bodyPr/>
          <a:lstStyle>
            <a:lvl1pPr marL="0" indent="0" algn="r">
              <a:buFontTx/>
              <a:buNone/>
              <a:defRPr sz="1400"/>
            </a:lvl1pPr>
            <a:lvl2pPr marL="344488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914400" indent="0">
              <a:buFontTx/>
              <a:buNone/>
              <a:defRPr/>
            </a:lvl4pPr>
            <a:lvl5pPr marL="1711325" indent="0">
              <a:buFontTx/>
              <a:buNone/>
              <a:defRPr/>
            </a:lvl5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00477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tablet&#10;&#10;Description automatically generated">
            <a:extLst>
              <a:ext uri="{FF2B5EF4-FFF2-40B4-BE49-F238E27FC236}">
                <a16:creationId xmlns:a16="http://schemas.microsoft.com/office/drawing/2014/main" id="{4892CBB9-EBD5-3390-EAD4-3B76A9876D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46187" cy="6888480"/>
          </a:xfrm>
          <a:prstGeom prst="rect">
            <a:avLst/>
          </a:prstGeom>
        </p:spPr>
      </p:pic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2D80BEED-5264-09C0-DC09-CFEDB22E40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7860" y="2982768"/>
            <a:ext cx="6046950" cy="553998"/>
          </a:xfrm>
        </p:spPr>
        <p:txBody>
          <a:bodyPr anchor="ctr"/>
          <a:lstStyle>
            <a:lvl1pPr marL="0" indent="0" algn="l">
              <a:buNone/>
              <a:defRPr sz="3600" b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Section start title slide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0CAA813-0F42-707A-266D-A3C0BF8AF170}"/>
              </a:ext>
            </a:extLst>
          </p:cNvPr>
          <p:cNvCxnSpPr>
            <a:cxnSpLocks/>
          </p:cNvCxnSpPr>
          <p:nvPr userDrawn="1"/>
        </p:nvCxnSpPr>
        <p:spPr>
          <a:xfrm>
            <a:off x="0" y="4778789"/>
            <a:ext cx="12192000" cy="83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5">
            <a:extLst>
              <a:ext uri="{FF2B5EF4-FFF2-40B4-BE49-F238E27FC236}">
                <a16:creationId xmlns:a16="http://schemas.microsoft.com/office/drawing/2014/main" id="{33E08BC4-A994-0E19-EE17-7BA4BA4B36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8350" y="6619203"/>
            <a:ext cx="997595" cy="1363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86B3D03-7D6D-C869-E50E-FD8FB3624E9E}"/>
              </a:ext>
            </a:extLst>
          </p:cNvPr>
          <p:cNvSpPr/>
          <p:nvPr userDrawn="1"/>
        </p:nvSpPr>
        <p:spPr>
          <a:xfrm>
            <a:off x="0" y="4787164"/>
            <a:ext cx="12192000" cy="2070836"/>
          </a:xfrm>
          <a:prstGeom prst="rect">
            <a:avLst/>
          </a:prstGeom>
          <a:gradFill flip="none" rotWithShape="1">
            <a:gsLst>
              <a:gs pos="11000">
                <a:schemeClr val="tx1">
                  <a:alpha val="0"/>
                </a:schemeClr>
              </a:gs>
              <a:gs pos="100000">
                <a:schemeClr val="tx1">
                  <a:alpha val="4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ACCDF15-1B7D-7E74-D9DA-FDDEE540F0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8350" y="6619203"/>
            <a:ext cx="997595" cy="136389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BE6DF42D-BBB3-CC62-92FC-86AAA355AF71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A2B9D917-31D0-CF3B-864F-83E2301F4E59}"/>
              </a:ext>
            </a:extLst>
          </p:cNvPr>
          <p:cNvSpPr txBox="1">
            <a:spLocks/>
          </p:cNvSpPr>
          <p:nvPr userDrawn="1"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434EA6C-9236-2B82-BCCF-1A625F91F420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7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and person standing in a room&#10;&#10;Description automatically generated">
            <a:extLst>
              <a:ext uri="{FF2B5EF4-FFF2-40B4-BE49-F238E27FC236}">
                <a16:creationId xmlns:a16="http://schemas.microsoft.com/office/drawing/2014/main" id="{D979107B-BDF0-F021-EB69-28125B8D68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94CC71-FE3F-027C-3233-ED8D956139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380" y="635422"/>
            <a:ext cx="2371476" cy="315197"/>
          </a:xfrm>
          <a:prstGeom prst="rect">
            <a:avLst/>
          </a:prstGeom>
        </p:spPr>
      </p:pic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6FB0DE22-718C-BACC-AEFD-CC68503600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3459" y="1966236"/>
            <a:ext cx="5248396" cy="1613077"/>
          </a:xfrm>
        </p:spPr>
        <p:txBody>
          <a:bodyPr anchor="b" anchorCtr="0">
            <a:noAutofit/>
          </a:bodyPr>
          <a:lstStyle>
            <a:lvl1pPr marL="0" indent="0" algn="r">
              <a:buNone/>
              <a:defRPr sz="4300" b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344488" indent="0" algn="ctr">
              <a:buNone/>
              <a:defRPr/>
            </a:lvl2pPr>
            <a:lvl3pPr marL="628650" indent="0" algn="ctr">
              <a:buNone/>
              <a:defRPr/>
            </a:lvl3pPr>
            <a:lvl4pPr marL="914400" indent="0" algn="ctr">
              <a:buNone/>
              <a:defRPr/>
            </a:lvl4pPr>
            <a:lvl5pPr marL="1711325" indent="0" algn="ctr">
              <a:buNone/>
              <a:defRPr/>
            </a:lvl5pPr>
          </a:lstStyle>
          <a:p>
            <a:pPr lvl="0"/>
            <a:r>
              <a:rPr lang="en-US"/>
              <a:t>Presentation topic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5F1712D-B333-7F2F-3EB0-F76D2139D6F5}"/>
              </a:ext>
            </a:extLst>
          </p:cNvPr>
          <p:cNvCxnSpPr>
            <a:cxnSpLocks/>
          </p:cNvCxnSpPr>
          <p:nvPr userDrawn="1"/>
        </p:nvCxnSpPr>
        <p:spPr>
          <a:xfrm>
            <a:off x="6093459" y="3768842"/>
            <a:ext cx="60985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61AFA887-98EF-3913-F3E6-1B9E42D20A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92687" y="4035033"/>
            <a:ext cx="4548414" cy="276999"/>
          </a:xfrm>
        </p:spPr>
        <p:txBody>
          <a:bodyPr/>
          <a:lstStyle>
            <a:lvl1pPr marL="0" indent="0" algn="r">
              <a:spcBef>
                <a:spcPts val="0"/>
              </a:spcBef>
              <a:buFontTx/>
              <a:buNone/>
              <a:defRPr sz="1800" b="1">
                <a:latin typeface="+mj-lt"/>
              </a:defRPr>
            </a:lvl1pPr>
            <a:lvl2pPr marL="344488" indent="0" algn="r">
              <a:buFontTx/>
              <a:buNone/>
              <a:defRPr/>
            </a:lvl2pPr>
            <a:lvl3pPr marL="628650" indent="0" algn="r">
              <a:buFontTx/>
              <a:buNone/>
              <a:defRPr/>
            </a:lvl3pPr>
            <a:lvl4pPr marL="914400" indent="0" algn="r">
              <a:buFontTx/>
              <a:buNone/>
              <a:defRPr/>
            </a:lvl4pPr>
            <a:lvl5pPr marL="1711325" indent="0" algn="r">
              <a:buFontTx/>
              <a:buNone/>
              <a:defRPr/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55125BF-8DC2-BF64-31BA-DA297AE276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92686" y="4337530"/>
            <a:ext cx="4548414" cy="276999"/>
          </a:xfrm>
        </p:spPr>
        <p:txBody>
          <a:bodyPr/>
          <a:lstStyle>
            <a:lvl1pPr marL="0" indent="0" algn="r">
              <a:buFontTx/>
              <a:buNone/>
              <a:defRPr sz="1800"/>
            </a:lvl1pPr>
            <a:lvl2pPr marL="344488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914400" indent="0">
              <a:buFontTx/>
              <a:buNone/>
              <a:defRPr/>
            </a:lvl4pPr>
            <a:lvl5pPr marL="1711325" indent="0">
              <a:buFontTx/>
              <a:buNone/>
              <a:defRPr/>
            </a:lvl5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93EF480-F3CD-7A3B-2B15-8DCFCFF60CA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52708" y="4789632"/>
            <a:ext cx="2188391" cy="215444"/>
          </a:xfrm>
        </p:spPr>
        <p:txBody>
          <a:bodyPr/>
          <a:lstStyle>
            <a:lvl1pPr marL="0" indent="0" algn="r">
              <a:buFontTx/>
              <a:buNone/>
              <a:defRPr sz="1400"/>
            </a:lvl1pPr>
            <a:lvl2pPr marL="344488" indent="0">
              <a:buFontTx/>
              <a:buNone/>
              <a:defRPr/>
            </a:lvl2pPr>
            <a:lvl3pPr marL="628650" indent="0">
              <a:buFontTx/>
              <a:buNone/>
              <a:defRPr/>
            </a:lvl3pPr>
            <a:lvl4pPr marL="914400" indent="0">
              <a:buFontTx/>
              <a:buNone/>
              <a:defRPr/>
            </a:lvl4pPr>
            <a:lvl5pPr marL="1711325" indent="0">
              <a:buFontTx/>
              <a:buNone/>
              <a:defRPr/>
            </a:lvl5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70641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3096" y="123729"/>
            <a:ext cx="11025808" cy="1019271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3096" y="1417320"/>
            <a:ext cx="11025808" cy="148810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0269E-896A-C277-DF79-B6181125F773}"/>
              </a:ext>
            </a:extLst>
          </p:cNvPr>
          <p:cNvSpPr/>
          <p:nvPr userDrawn="1"/>
        </p:nvSpPr>
        <p:spPr>
          <a:xfrm>
            <a:off x="10515600" y="3429000"/>
            <a:ext cx="2367280" cy="2377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F17177-91BA-E5CC-B127-91495CCA55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lvl1pPr algn="l">
              <a:defRPr sz="7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© 2024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426E0A-D44A-0C40-7C58-4DD5E72B48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lvl1pPr algn="r">
              <a:defRPr sz="7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362022C-7070-C6D9-34F4-8ED01EA457C7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010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4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98" r:id="rId15"/>
    <p:sldLayoutId id="2147483700" r:id="rId16"/>
    <p:sldLayoutId id="2147483723" r:id="rId17"/>
    <p:sldLayoutId id="2147483724" r:id="rId18"/>
    <p:sldLayoutId id="2147483725" r:id="rId19"/>
    <p:sldLayoutId id="2147483720" r:id="rId20"/>
    <p:sldLayoutId id="2147483721" r:id="rId21"/>
    <p:sldLayoutId id="2147483676" r:id="rId22"/>
    <p:sldLayoutId id="2147483677" r:id="rId23"/>
    <p:sldLayoutId id="2147483678" r:id="rId24"/>
    <p:sldLayoutId id="2147483679" r:id="rId25"/>
    <p:sldLayoutId id="2147483722" r:id="rId26"/>
    <p:sldLayoutId id="2147483701" r:id="rId27"/>
    <p:sldLayoutId id="2147483680" r:id="rId28"/>
    <p:sldLayoutId id="2147483681" r:id="rId29"/>
    <p:sldLayoutId id="2147483682" r:id="rId30"/>
    <p:sldLayoutId id="2147483688" r:id="rId31"/>
    <p:sldLayoutId id="2147483689" r:id="rId32"/>
    <p:sldLayoutId id="2147483719" r:id="rId33"/>
    <p:sldLayoutId id="2147483693" r:id="rId34"/>
    <p:sldLayoutId id="2147483718" r:id="rId35"/>
    <p:sldLayoutId id="2147483712" r:id="rId36"/>
    <p:sldLayoutId id="2147483694" r:id="rId37"/>
    <p:sldLayoutId id="2147483695" r:id="rId38"/>
    <p:sldLayoutId id="2147483696" r:id="rId39"/>
    <p:sldLayoutId id="2147483697" r:id="rId40"/>
    <p:sldLayoutId id="2147483699" r:id="rId41"/>
    <p:sldLayoutId id="2147483703" r:id="rId42"/>
    <p:sldLayoutId id="2147483705" r:id="rId43"/>
    <p:sldLayoutId id="2147483713" r:id="rId4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tabLst/>
        <a:defRPr sz="3200" b="0" i="0" kern="1200">
          <a:solidFill>
            <a:schemeClr val="bg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73088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tabLst/>
        <a:defRPr sz="1800" b="0" i="0" kern="1200">
          <a:solidFill>
            <a:schemeClr val="bg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chemeClr val="bg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93992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089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26" r:id="rId3"/>
    <p:sldLayoutId id="214748372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92.png"/><Relationship Id="rId4" Type="http://schemas.openxmlformats.org/officeDocument/2006/relationships/image" Target="../media/image9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01.png"/><Relationship Id="rId5" Type="http://schemas.openxmlformats.org/officeDocument/2006/relationships/image" Target="../media/image100.jpg"/><Relationship Id="rId4" Type="http://schemas.openxmlformats.org/officeDocument/2006/relationships/image" Target="../media/image9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105.png"/><Relationship Id="rId4" Type="http://schemas.openxmlformats.org/officeDocument/2006/relationships/image" Target="../media/image10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10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3" Type="http://schemas.openxmlformats.org/officeDocument/2006/relationships/image" Target="../media/image107.png"/><Relationship Id="rId7" Type="http://schemas.openxmlformats.org/officeDocument/2006/relationships/image" Target="../media/image1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10.jpeg"/><Relationship Id="rId11" Type="http://schemas.openxmlformats.org/officeDocument/2006/relationships/image" Target="../media/image115.jpeg"/><Relationship Id="rId5" Type="http://schemas.openxmlformats.org/officeDocument/2006/relationships/image" Target="../media/image109.jpeg"/><Relationship Id="rId10" Type="http://schemas.openxmlformats.org/officeDocument/2006/relationships/image" Target="../media/image114.jpeg"/><Relationship Id="rId4" Type="http://schemas.openxmlformats.org/officeDocument/2006/relationships/image" Target="../media/image108.jpeg"/><Relationship Id="rId9" Type="http://schemas.openxmlformats.org/officeDocument/2006/relationships/image" Target="../media/image11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10" Type="http://schemas.openxmlformats.org/officeDocument/2006/relationships/image" Target="../media/image2.emf"/><Relationship Id="rId4" Type="http://schemas.openxmlformats.org/officeDocument/2006/relationships/image" Target="../media/image117.png"/><Relationship Id="rId9" Type="http://schemas.openxmlformats.org/officeDocument/2006/relationships/image" Target="../media/image12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3" Type="http://schemas.openxmlformats.org/officeDocument/2006/relationships/image" Target="../media/image123.jpe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26.pn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eg"/><Relationship Id="rId3" Type="http://schemas.openxmlformats.org/officeDocument/2006/relationships/image" Target="../media/image129.jpeg"/><Relationship Id="rId7" Type="http://schemas.openxmlformats.org/officeDocument/2006/relationships/image" Target="../media/image1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32.jpeg"/><Relationship Id="rId5" Type="http://schemas.openxmlformats.org/officeDocument/2006/relationships/image" Target="../media/image131.png"/><Relationship Id="rId4" Type="http://schemas.openxmlformats.org/officeDocument/2006/relationships/image" Target="../media/image130.jpeg"/><Relationship Id="rId9" Type="http://schemas.openxmlformats.org/officeDocument/2006/relationships/image" Target="../media/image13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136.jpeg"/><Relationship Id="rId7" Type="http://schemas.openxmlformats.org/officeDocument/2006/relationships/image" Target="../media/image14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10" Type="http://schemas.openxmlformats.org/officeDocument/2006/relationships/image" Target="../media/image143.jpeg"/><Relationship Id="rId4" Type="http://schemas.openxmlformats.org/officeDocument/2006/relationships/image" Target="../media/image137.jpeg"/><Relationship Id="rId9" Type="http://schemas.openxmlformats.org/officeDocument/2006/relationships/image" Target="../media/image1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png"/><Relationship Id="rId18" Type="http://schemas.openxmlformats.org/officeDocument/2006/relationships/image" Target="../media/image32.png"/><Relationship Id="rId3" Type="http://schemas.microsoft.com/office/2007/relationships/hdphoto" Target="../media/hdphoto1.wdp"/><Relationship Id="rId7" Type="http://schemas.openxmlformats.org/officeDocument/2006/relationships/image" Target="../media/image23.jpeg"/><Relationship Id="rId12" Type="http://schemas.openxmlformats.org/officeDocument/2006/relationships/image" Target="../media/image28.png"/><Relationship Id="rId17" Type="http://schemas.microsoft.com/office/2007/relationships/hdphoto" Target="../media/hdphoto3.wdp"/><Relationship Id="rId2" Type="http://schemas.openxmlformats.org/officeDocument/2006/relationships/image" Target="../media/image19.png"/><Relationship Id="rId16" Type="http://schemas.openxmlformats.org/officeDocument/2006/relationships/image" Target="../media/image31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0.png"/><Relationship Id="rId10" Type="http://schemas.openxmlformats.org/officeDocument/2006/relationships/image" Target="../media/image26.png"/><Relationship Id="rId19" Type="http://schemas.microsoft.com/office/2007/relationships/hdphoto" Target="../media/hdphoto4.wdp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0.png"/><Relationship Id="rId18" Type="http://schemas.openxmlformats.org/officeDocument/2006/relationships/image" Target="../media/image44.png"/><Relationship Id="rId3" Type="http://schemas.openxmlformats.org/officeDocument/2006/relationships/image" Target="../media/image35.png"/><Relationship Id="rId21" Type="http://schemas.openxmlformats.org/officeDocument/2006/relationships/image" Target="../media/image46.png"/><Relationship Id="rId7" Type="http://schemas.microsoft.com/office/2007/relationships/hdphoto" Target="../media/hdphoto6.wdp"/><Relationship Id="rId12" Type="http://schemas.openxmlformats.org/officeDocument/2006/relationships/image" Target="../media/image39.png"/><Relationship Id="rId17" Type="http://schemas.openxmlformats.org/officeDocument/2006/relationships/image" Target="../media/image43.png"/><Relationship Id="rId25" Type="http://schemas.openxmlformats.org/officeDocument/2006/relationships/image" Target="../media/image48.svg"/><Relationship Id="rId2" Type="http://schemas.openxmlformats.org/officeDocument/2006/relationships/image" Target="../media/image34.jpeg"/><Relationship Id="rId16" Type="http://schemas.openxmlformats.org/officeDocument/2006/relationships/image" Target="../media/image42.png"/><Relationship Id="rId20" Type="http://schemas.microsoft.com/office/2007/relationships/hdphoto" Target="../media/hdphoto8.wdp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2.jpeg"/><Relationship Id="rId11" Type="http://schemas.openxmlformats.org/officeDocument/2006/relationships/image" Target="../media/image38.jpeg"/><Relationship Id="rId24" Type="http://schemas.openxmlformats.org/officeDocument/2006/relationships/image" Target="../media/image47.png"/><Relationship Id="rId5" Type="http://schemas.openxmlformats.org/officeDocument/2006/relationships/image" Target="../media/image36.png"/><Relationship Id="rId15" Type="http://schemas.microsoft.com/office/2007/relationships/hdphoto" Target="../media/hdphoto7.wdp"/><Relationship Id="rId23" Type="http://schemas.openxmlformats.org/officeDocument/2006/relationships/image" Target="../media/image27.png"/><Relationship Id="rId10" Type="http://schemas.microsoft.com/office/2007/relationships/hdphoto" Target="../media/hdphoto3.wdp"/><Relationship Id="rId19" Type="http://schemas.openxmlformats.org/officeDocument/2006/relationships/image" Target="../media/image45.png"/><Relationship Id="rId4" Type="http://schemas.microsoft.com/office/2007/relationships/hdphoto" Target="../media/hdphoto5.wdp"/><Relationship Id="rId9" Type="http://schemas.openxmlformats.org/officeDocument/2006/relationships/image" Target="../media/image31.png"/><Relationship Id="rId14" Type="http://schemas.openxmlformats.org/officeDocument/2006/relationships/image" Target="../media/image41.png"/><Relationship Id="rId22" Type="http://schemas.microsoft.com/office/2007/relationships/hdphoto" Target="../media/hdphoto9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60.jpe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6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6.png"/><Relationship Id="rId11" Type="http://schemas.openxmlformats.org/officeDocument/2006/relationships/image" Target="../media/image71.sv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svg"/><Relationship Id="rId18" Type="http://schemas.openxmlformats.org/officeDocument/2006/relationships/image" Target="../media/image62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17" Type="http://schemas.openxmlformats.org/officeDocument/2006/relationships/image" Target="../media/image87.png"/><Relationship Id="rId2" Type="http://schemas.openxmlformats.org/officeDocument/2006/relationships/image" Target="../media/image72.png"/><Relationship Id="rId16" Type="http://schemas.openxmlformats.org/officeDocument/2006/relationships/image" Target="../media/image86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5" Type="http://schemas.openxmlformats.org/officeDocument/2006/relationships/image" Target="../media/image85.png"/><Relationship Id="rId10" Type="http://schemas.openxmlformats.org/officeDocument/2006/relationships/image" Target="../media/image80.png"/><Relationship Id="rId19" Type="http://schemas.openxmlformats.org/officeDocument/2006/relationships/image" Target="../media/image88.png"/><Relationship Id="rId4" Type="http://schemas.openxmlformats.org/officeDocument/2006/relationships/image" Target="../media/image74.svg"/><Relationship Id="rId9" Type="http://schemas.openxmlformats.org/officeDocument/2006/relationships/image" Target="../media/image79.png"/><Relationship Id="rId14" Type="http://schemas.openxmlformats.org/officeDocument/2006/relationships/image" Target="../media/image8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F617FCA-72FF-5FEC-8AAD-A9B73AEE0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75231"/>
          </a:xfrm>
          <a:prstGeom prst="rect">
            <a:avLst/>
          </a:prstGeom>
        </p:spPr>
      </p:pic>
      <p:sp>
        <p:nvSpPr>
          <p:cNvPr id="6" name="Right Triangle 5">
            <a:extLst>
              <a:ext uri="{FF2B5EF4-FFF2-40B4-BE49-F238E27FC236}">
                <a16:creationId xmlns:a16="http://schemas.microsoft.com/office/drawing/2014/main" id="{1D736D1E-0216-7D07-F934-791144F63260}"/>
              </a:ext>
            </a:extLst>
          </p:cNvPr>
          <p:cNvSpPr/>
          <p:nvPr/>
        </p:nvSpPr>
        <p:spPr>
          <a:xfrm>
            <a:off x="0" y="0"/>
            <a:ext cx="7315200" cy="6975230"/>
          </a:xfrm>
          <a:prstGeom prst="rtTriangle">
            <a:avLst/>
          </a:prstGeom>
          <a:solidFill>
            <a:srgbClr val="2E3D5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0190E829-D68E-B86A-1F61-494DF8783B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106" y="4667122"/>
            <a:ext cx="4907751" cy="15644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E4550F-3A9A-6DC3-1656-8454C5FE8AAF}"/>
              </a:ext>
            </a:extLst>
          </p:cNvPr>
          <p:cNvSpPr txBox="1"/>
          <p:nvPr/>
        </p:nvSpPr>
        <p:spPr>
          <a:xfrm>
            <a:off x="1835063" y="3682327"/>
            <a:ext cx="2339838" cy="1046440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ctr" anchorCtr="0">
            <a:spAutoFit/>
          </a:bodyPr>
          <a:lstStyle/>
          <a:p>
            <a:r>
              <a:rPr lang="en-US" sz="1600" b="1" dirty="0">
                <a:solidFill>
                  <a:srgbClr val="E3C863"/>
                </a:solidFill>
              </a:rPr>
              <a:t>SAUDI ARABIA</a:t>
            </a:r>
          </a:p>
          <a:p>
            <a:r>
              <a:rPr lang="en-US" sz="2400" dirty="0">
                <a:solidFill>
                  <a:schemeClr val="bg1"/>
                </a:solidFill>
              </a:rPr>
              <a:t>SMALLCELLS</a:t>
            </a:r>
          </a:p>
          <a:p>
            <a:r>
              <a:rPr lang="en-US" sz="1400" dirty="0">
                <a:solidFill>
                  <a:schemeClr val="bg1"/>
                </a:solidFill>
              </a:rPr>
              <a:t>WORLD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SUMMIT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581B54-2F04-7E22-5090-D74A3C43D036}"/>
              </a:ext>
            </a:extLst>
          </p:cNvPr>
          <p:cNvSpPr txBox="1"/>
          <p:nvPr/>
        </p:nvSpPr>
        <p:spPr>
          <a:xfrm>
            <a:off x="1549893" y="271945"/>
            <a:ext cx="9092214" cy="627864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ctr" anchorCtr="0">
            <a:spAutoFit/>
          </a:bodyPr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r>
              <a:rPr lang="en-US" sz="3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DAS Hybrid Solutions enabled by O-RAN Architecture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E1287B-DF10-51F8-7212-F64ECEEE1CAA}"/>
              </a:ext>
            </a:extLst>
          </p:cNvPr>
          <p:cNvSpPr txBox="1"/>
          <p:nvPr/>
        </p:nvSpPr>
        <p:spPr>
          <a:xfrm>
            <a:off x="82247" y="5880296"/>
            <a:ext cx="5793259" cy="977704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ctr" anchorCtr="0">
            <a:spAutoFit/>
          </a:bodyPr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r>
              <a:rPr lang="en-US" sz="2400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By Rayan Hamze</a:t>
            </a:r>
          </a:p>
          <a:p>
            <a:pPr marL="17463">
              <a:lnSpc>
                <a:spcPct val="90000"/>
              </a:lnSpc>
              <a:spcBef>
                <a:spcPts val="1000"/>
              </a:spcBef>
            </a:pPr>
            <a:r>
              <a:rPr lang="en-US" sz="2400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Sales Director for DAS and </a:t>
            </a:r>
            <a:r>
              <a:rPr lang="en-US" sz="2400" kern="1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SmallCell</a:t>
            </a:r>
            <a:r>
              <a:rPr lang="en-US" sz="2400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MEA</a:t>
            </a:r>
            <a:endParaRPr lang="en-US" sz="24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A yellow circle with black and white logo with buildings in the background&#10;&#10;Description automatically generated">
            <a:extLst>
              <a:ext uri="{FF2B5EF4-FFF2-40B4-BE49-F238E27FC236}">
                <a16:creationId xmlns:a16="http://schemas.microsoft.com/office/drawing/2014/main" id="{CB989762-773F-8398-F9D9-A28351458B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22" y="3307054"/>
            <a:ext cx="1625217" cy="162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32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7F3562-4EA4-E928-FB07-DCFE1D2BC1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What Are the Key Benefits for Stakeholders?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91229B-8F51-3073-A8C1-A2458834A467}"/>
              </a:ext>
            </a:extLst>
          </p:cNvPr>
          <p:cNvSpPr txBox="1"/>
          <p:nvPr/>
        </p:nvSpPr>
        <p:spPr>
          <a:xfrm>
            <a:off x="208126" y="786101"/>
            <a:ext cx="41836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For Mobile Network Operators (MNOs):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71A6DF-0A35-9A9D-A04D-BE516105863E}"/>
              </a:ext>
            </a:extLst>
          </p:cNvPr>
          <p:cNvSpPr txBox="1"/>
          <p:nvPr/>
        </p:nvSpPr>
        <p:spPr>
          <a:xfrm>
            <a:off x="299621" y="1208333"/>
            <a:ext cx="6440748" cy="978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en-US" sz="1400" b="1" kern="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Lower Costs</a:t>
            </a:r>
            <a:endParaRPr lang="en-US" sz="1400" kern="0" dirty="0">
              <a:solidFill>
                <a:schemeClr val="bg1"/>
              </a:solidFill>
              <a:effectLst/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marR="0" lvl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en-US" sz="1400" b="1" kern="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Enhanced Flexibility</a:t>
            </a:r>
            <a:endParaRPr lang="en-US" sz="1400" kern="100" dirty="0">
              <a:solidFill>
                <a:schemeClr val="bg1"/>
              </a:solidFill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marR="0" lvl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en-US" sz="1400" b="1" kern="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Future-Proof Investments</a:t>
            </a:r>
            <a:endParaRPr lang="en-US" sz="1400" kern="100" dirty="0">
              <a:solidFill>
                <a:schemeClr val="bg1"/>
              </a:solidFill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6A0097-0743-A4C9-9A59-112C572AFA7B}"/>
              </a:ext>
            </a:extLst>
          </p:cNvPr>
          <p:cNvSpPr txBox="1"/>
          <p:nvPr/>
        </p:nvSpPr>
        <p:spPr>
          <a:xfrm>
            <a:off x="299621" y="2485626"/>
            <a:ext cx="1559851" cy="4062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For Enterprises: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AAEACA-147B-9DAE-BA7B-D6CD7B56C4FB}"/>
              </a:ext>
            </a:extLst>
          </p:cNvPr>
          <p:cNvSpPr txBox="1"/>
          <p:nvPr/>
        </p:nvSpPr>
        <p:spPr>
          <a:xfrm>
            <a:off x="299621" y="2820401"/>
            <a:ext cx="2659702" cy="1344984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303213" marR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Improved Coverage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03213" marR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Customizable Solutions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 </a:t>
            </a:r>
          </a:p>
          <a:p>
            <a:pPr marL="303213" marR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Reduced Space and Power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03213" marR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Private Network 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in the future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11D47A-1EA4-779D-C274-D6B59B361003}"/>
              </a:ext>
            </a:extLst>
          </p:cNvPr>
          <p:cNvSpPr txBox="1"/>
          <p:nvPr/>
        </p:nvSpPr>
        <p:spPr>
          <a:xfrm>
            <a:off x="299621" y="4383494"/>
            <a:ext cx="39124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For Government and Regulatory: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D7CA83-8417-28DA-C8B1-D1C9F11276FF}"/>
              </a:ext>
            </a:extLst>
          </p:cNvPr>
          <p:cNvSpPr txBox="1"/>
          <p:nvPr/>
        </p:nvSpPr>
        <p:spPr>
          <a:xfrm>
            <a:off x="299621" y="4948962"/>
            <a:ext cx="2260747" cy="700705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303213" marR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Saudi Green Initiative</a:t>
            </a:r>
          </a:p>
          <a:p>
            <a:pPr marL="303213" marR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Leading ORAN Initiative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026" name="Picture 2" descr="Gambia's government issues fifth mobile operator licence">
            <a:extLst>
              <a:ext uri="{FF2B5EF4-FFF2-40B4-BE49-F238E27FC236}">
                <a16:creationId xmlns:a16="http://schemas.microsoft.com/office/drawing/2014/main" id="{CD4B9A36-7DB4-F6A7-8AC3-348BE76DE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774" y="680783"/>
            <a:ext cx="2956415" cy="166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How Saudi Arabia is Going Beyond Net Zero Carbon Emissions">
            <a:extLst>
              <a:ext uri="{FF2B5EF4-FFF2-40B4-BE49-F238E27FC236}">
                <a16:creationId xmlns:a16="http://schemas.microsoft.com/office/drawing/2014/main" id="{0F3012D8-B528-579E-22DC-BA57F2F77B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626" y="4786370"/>
            <a:ext cx="2260747" cy="1507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Saudi Arabia's Contribution Towards Net Zero - Reaching Net Zero In Saudi  Arabia by: Bahaa Alqattan">
            <a:extLst>
              <a:ext uri="{FF2B5EF4-FFF2-40B4-BE49-F238E27FC236}">
                <a16:creationId xmlns:a16="http://schemas.microsoft.com/office/drawing/2014/main" id="{A4ACFBC2-5150-AD27-13AA-A3D798B7E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875" y="4803694"/>
            <a:ext cx="1575430" cy="157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Rothschild opens new office in Riyadh's KAFD">
            <a:extLst>
              <a:ext uri="{FF2B5EF4-FFF2-40B4-BE49-F238E27FC236}">
                <a16:creationId xmlns:a16="http://schemas.microsoft.com/office/drawing/2014/main" id="{68DB5BCC-8405-EC36-1666-EB6804FA6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936" y="2451494"/>
            <a:ext cx="3934089" cy="207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70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7A512C-459C-BE46-F64F-788504048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9922" y="3245196"/>
            <a:ext cx="4925691" cy="2758088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DE6334A-A08F-3160-976C-F3D144CEF8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08126" y="106551"/>
            <a:ext cx="4260037" cy="369332"/>
          </a:xfrm>
        </p:spPr>
        <p:txBody>
          <a:bodyPr/>
          <a:lstStyle/>
          <a:p>
            <a:r>
              <a:rPr lang="en-US" dirty="0"/>
              <a:t>References </a:t>
            </a:r>
          </a:p>
        </p:txBody>
      </p:sp>
      <p:pic>
        <p:nvPicPr>
          <p:cNvPr id="1028" name="5E2A2A34-089E-410C-9AA3-ACAA51BDAEBC" descr="IMG_9830.jpg">
            <a:extLst>
              <a:ext uri="{FF2B5EF4-FFF2-40B4-BE49-F238E27FC236}">
                <a16:creationId xmlns:a16="http://schemas.microsoft.com/office/drawing/2014/main" id="{5C541E60-E738-72D5-50D5-63ECF669B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1646" y="2760646"/>
            <a:ext cx="2840354" cy="378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69C123B-E056-5E8E-9E73-771A05ED5068}"/>
              </a:ext>
            </a:extLst>
          </p:cNvPr>
          <p:cNvGrpSpPr/>
          <p:nvPr/>
        </p:nvGrpSpPr>
        <p:grpSpPr>
          <a:xfrm>
            <a:off x="304017" y="892401"/>
            <a:ext cx="4164146" cy="5319418"/>
            <a:chOff x="1027917" y="1338326"/>
            <a:chExt cx="4164146" cy="5319418"/>
          </a:xfrm>
        </p:grpSpPr>
        <p:sp>
          <p:nvSpPr>
            <p:cNvPr id="7" name="object 6">
              <a:extLst>
                <a:ext uri="{FF2B5EF4-FFF2-40B4-BE49-F238E27FC236}">
                  <a16:creationId xmlns:a16="http://schemas.microsoft.com/office/drawing/2014/main" id="{3E28966F-1E09-9403-AA29-58706B54AD5F}"/>
                </a:ext>
              </a:extLst>
            </p:cNvPr>
            <p:cNvSpPr txBox="1"/>
            <p:nvPr/>
          </p:nvSpPr>
          <p:spPr>
            <a:xfrm>
              <a:off x="1027917" y="2638439"/>
              <a:ext cx="4005220" cy="4019305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25"/>
                </a:spcBef>
              </a:pPr>
              <a:r>
                <a:rPr lang="en-US" sz="1850" b="1" spc="5" dirty="0">
                  <a:solidFill>
                    <a:schemeClr val="bg1"/>
                  </a:solidFill>
                  <a:cs typeface="Segoe UI"/>
                </a:rPr>
                <a:t>AT&amp;T Dallas Cowboys</a:t>
              </a:r>
              <a:endParaRPr lang="en-US" sz="1850" dirty="0">
                <a:solidFill>
                  <a:schemeClr val="bg1"/>
                </a:solidFill>
                <a:cs typeface="Segoe UI"/>
              </a:endParaRPr>
            </a:p>
            <a:p>
              <a:pPr marL="12700">
                <a:lnSpc>
                  <a:spcPts val="2215"/>
                </a:lnSpc>
                <a:spcBef>
                  <a:spcPts val="1920"/>
                </a:spcBef>
              </a:pPr>
              <a:r>
                <a:rPr sz="1850" b="1" spc="10" dirty="0">
                  <a:solidFill>
                    <a:schemeClr val="bg1"/>
                  </a:solidFill>
                  <a:cs typeface="Segoe UI"/>
                </a:rPr>
                <a:t>CHALLENGE</a:t>
              </a:r>
              <a:endParaRPr sz="1850" dirty="0">
                <a:solidFill>
                  <a:schemeClr val="bg1"/>
                </a:solidFill>
                <a:cs typeface="Segoe UI"/>
              </a:endParaRPr>
            </a:p>
            <a:p>
              <a:pPr marL="12700" marR="5080">
                <a:lnSpc>
                  <a:spcPct val="99100"/>
                </a:lnSpc>
                <a:spcBef>
                  <a:spcPts val="15"/>
                </a:spcBef>
              </a:pP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cs typeface="Calibri Light" panose="020F0302020204030204" pitchFamily="34" charset="0"/>
                </a:rPr>
                <a:t>Enhanced connectivity for fans, and more capacity to power 5G and LTE experiences</a:t>
              </a:r>
            </a:p>
            <a:p>
              <a:pPr marL="12700">
                <a:lnSpc>
                  <a:spcPct val="100000"/>
                </a:lnSpc>
                <a:spcBef>
                  <a:spcPts val="1575"/>
                </a:spcBef>
              </a:pPr>
              <a:r>
                <a:rPr sz="1850" b="1" spc="5" dirty="0">
                  <a:solidFill>
                    <a:schemeClr val="bg1"/>
                  </a:solidFill>
                  <a:cs typeface="Segoe UI"/>
                </a:rPr>
                <a:t>SOLUTION</a:t>
              </a:r>
              <a:endParaRPr sz="1850" b="1" dirty="0">
                <a:solidFill>
                  <a:schemeClr val="bg1"/>
                </a:solidFill>
                <a:cs typeface="Segoe UI"/>
              </a:endParaRPr>
            </a:p>
            <a:p>
              <a:pPr defTabSz="1219170">
                <a:defRPr/>
              </a:pPr>
              <a:r>
                <a:rPr lang="en-US" sz="1600" b="1" dirty="0">
                  <a:solidFill>
                    <a:schemeClr val="bg1">
                      <a:lumMod val="85000"/>
                    </a:schemeClr>
                  </a:solidFill>
                  <a:cs typeface="Calibri Light" panose="020F0302020204030204" pitchFamily="34" charset="0"/>
                </a:rPr>
                <a:t>660 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cs typeface="Calibri Light" panose="020F0302020204030204" pitchFamily="34" charset="0"/>
                </a:rPr>
                <a:t>Total Zones</a:t>
              </a:r>
            </a:p>
            <a:p>
              <a:pPr defTabSz="1219170">
                <a:defRPr/>
              </a:pPr>
              <a:r>
                <a:rPr lang="en-US" sz="1600" b="1" dirty="0">
                  <a:solidFill>
                    <a:schemeClr val="bg1">
                      <a:lumMod val="85000"/>
                    </a:schemeClr>
                  </a:solidFill>
                  <a:cs typeface="Calibri Light" panose="020F0302020204030204" pitchFamily="34" charset="0"/>
                </a:rPr>
                <a:t>2,452 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cs typeface="Calibri Light" panose="020F0302020204030204" pitchFamily="34" charset="0"/>
                </a:rPr>
                <a:t>ERA/CAP Remotes</a:t>
              </a:r>
            </a:p>
            <a:p>
              <a:pPr defTabSz="1219170">
                <a:defRPr/>
              </a:pPr>
              <a:r>
                <a:rPr lang="en-US" sz="1600" b="1" dirty="0">
                  <a:solidFill>
                    <a:schemeClr val="bg1">
                      <a:lumMod val="85000"/>
                    </a:schemeClr>
                  </a:solidFill>
                  <a:cs typeface="Calibri Light" panose="020F0302020204030204" pitchFamily="34" charset="0"/>
                </a:rPr>
                <a:t>1,000 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cs typeface="Calibri Light" panose="020F0302020204030204" pitchFamily="34" charset="0"/>
                </a:rPr>
                <a:t>DAS/</a:t>
              </a:r>
              <a:r>
                <a:rPr lang="en-US" sz="1600" dirty="0" err="1">
                  <a:solidFill>
                    <a:schemeClr val="bg1">
                      <a:lumMod val="95000"/>
                    </a:schemeClr>
                  </a:solidFill>
                  <a:cs typeface="Calibri Light" panose="020F0302020204030204" pitchFamily="34" charset="0"/>
                </a:rPr>
                <a:t>Masting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cs typeface="Calibri Light" panose="020F0302020204030204" pitchFamily="34" charset="0"/>
                </a:rPr>
                <a:t> Antennas</a:t>
              </a:r>
            </a:p>
            <a:p>
              <a:pPr defTabSz="1219170">
                <a:defRPr/>
              </a:pPr>
              <a:r>
                <a:rPr lang="en-US" sz="1600" b="1" dirty="0">
                  <a:solidFill>
                    <a:schemeClr val="bg1">
                      <a:lumMod val="85000"/>
                    </a:schemeClr>
                  </a:solidFill>
                  <a:cs typeface="Calibri Light" panose="020F0302020204030204" pitchFamily="34" charset="0"/>
                </a:rPr>
                <a:t>337 </a:t>
              </a: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cs typeface="Calibri Light" panose="020F0302020204030204" pitchFamily="34" charset="0"/>
                </a:rPr>
                <a:t>AT&amp;T Sector Zones</a:t>
              </a:r>
            </a:p>
            <a:p>
              <a:pPr defTabSz="1219170">
                <a:defRPr/>
              </a:pPr>
              <a:endParaRPr lang="en-US" sz="1600" dirty="0">
                <a:cs typeface="Calibri Light" panose="020F0302020204030204" pitchFamily="34" charset="0"/>
              </a:endParaRPr>
            </a:p>
            <a:p>
              <a:pPr defTabSz="1219170">
                <a:defRPr/>
              </a:pPr>
              <a:r>
                <a:rPr lang="en-US" sz="1600" b="1" spc="5" dirty="0">
                  <a:solidFill>
                    <a:schemeClr val="bg1"/>
                  </a:solidFill>
                  <a:cs typeface="Segoe UI"/>
                </a:rPr>
                <a:t>VALUE</a:t>
              </a:r>
            </a:p>
            <a:p>
              <a:pPr defTabSz="1219170">
                <a:defRPr/>
              </a:pP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</a:rPr>
                <a:t>State-of-the-art 5G digital DAS with significant reduction in headend space and power. </a:t>
              </a:r>
            </a:p>
            <a:p>
              <a:pPr defTabSz="1219170">
                <a:defRPr/>
              </a:pP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cs typeface="Calibri Light" panose="020F0302020204030204" pitchFamily="34" charset="0"/>
                </a:rPr>
                <a:t>Used Combination of </a:t>
              </a:r>
              <a:r>
                <a:rPr kumimoji="0" lang="en-US" sz="16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CPRI and ORAN Card</a:t>
              </a:r>
              <a:endParaRPr lang="en-US" sz="1600" dirty="0">
                <a:cs typeface="Calibri Light" panose="020F0302020204030204" pitchFamily="34" charset="0"/>
              </a:endParaRPr>
            </a:p>
          </p:txBody>
        </p:sp>
        <p:sp>
          <p:nvSpPr>
            <p:cNvPr id="8" name="Title 6">
              <a:extLst>
                <a:ext uri="{FF2B5EF4-FFF2-40B4-BE49-F238E27FC236}">
                  <a16:creationId xmlns:a16="http://schemas.microsoft.com/office/drawing/2014/main" id="{DE7881EA-5F61-C55A-1B23-E2C5AEC0ABE9}"/>
                </a:ext>
              </a:extLst>
            </p:cNvPr>
            <p:cNvSpPr txBox="1">
              <a:spLocks/>
            </p:cNvSpPr>
            <p:nvPr/>
          </p:nvSpPr>
          <p:spPr>
            <a:xfrm>
              <a:off x="1027917" y="1338326"/>
              <a:ext cx="4164146" cy="1239590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rmAutofit fontScale="97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0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US" b="1" dirty="0">
                  <a:solidFill>
                    <a:schemeClr val="bg1"/>
                  </a:solidFill>
                </a:rPr>
                <a:t>Largest DAS Network in the World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FCD9836-75A9-0292-F757-724C45B69D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684" t="9981" r="2186" b="16194"/>
          <a:stretch/>
        </p:blipFill>
        <p:spPr>
          <a:xfrm>
            <a:off x="6938546" y="150647"/>
            <a:ext cx="5253454" cy="29558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770196-2C93-1FC3-9A9F-437C14EBDD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3187" y="106551"/>
            <a:ext cx="4861304" cy="651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5B9D5F-1182-A87E-6788-4CD750782D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2400" dirty="0"/>
              <a:t>Al-Awal Park (KSU Stadium) </a:t>
            </a:r>
            <a:endParaRPr lang="en-US" dirty="0"/>
          </a:p>
        </p:txBody>
      </p:sp>
      <p:pic>
        <p:nvPicPr>
          <p:cNvPr id="4" name="Picture 2" descr="King Saud University Stadium – Prime Engineering Consultantltants">
            <a:extLst>
              <a:ext uri="{FF2B5EF4-FFF2-40B4-BE49-F238E27FC236}">
                <a16:creationId xmlns:a16="http://schemas.microsoft.com/office/drawing/2014/main" id="{C0F213D9-7801-CF72-EBB9-C7BB9D71DB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4639"/>
            <a:ext cx="12186138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B10C9D7E-0FF7-9788-D632-894FADCA77CD}"/>
              </a:ext>
            </a:extLst>
          </p:cNvPr>
          <p:cNvSpPr txBox="1">
            <a:spLocks/>
          </p:cNvSpPr>
          <p:nvPr/>
        </p:nvSpPr>
        <p:spPr>
          <a:xfrm>
            <a:off x="208126" y="868004"/>
            <a:ext cx="3287549" cy="1019176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144000" tIns="72000" rIns="96000" bIns="0" rtlCol="0">
            <a:no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solidFill>
                  <a:srgbClr val="00B0F0"/>
                </a:solidFill>
              </a:defRPr>
            </a:lvl1pPr>
            <a:lvl2pPr marL="573088" lvl="1" indent="-228600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>
                <a:solidFill>
                  <a:srgbClr val="99CCFF"/>
                </a:solidFill>
              </a:defRPr>
            </a:lvl2pPr>
            <a:lvl3pPr marL="452437" lvl="2" indent="0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None/>
              <a:defRPr>
                <a:solidFill>
                  <a:srgbClr val="99CCFF"/>
                </a:solidFill>
              </a:defRPr>
            </a:lvl3pPr>
            <a:lvl4pPr marL="1487488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93992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de-DE" dirty="0"/>
              <a:t>Project Specifics</a:t>
            </a:r>
          </a:p>
          <a:p>
            <a:pPr lvl="1"/>
            <a:r>
              <a:rPr lang="de-DE" dirty="0"/>
              <a:t>Multi Operators</a:t>
            </a:r>
          </a:p>
          <a:p>
            <a:pPr lvl="1"/>
            <a:r>
              <a:rPr lang="de-DE" dirty="0"/>
              <a:t>First NHP stadium in the region</a:t>
            </a:r>
          </a:p>
        </p:txBody>
      </p:sp>
      <p:pic>
        <p:nvPicPr>
          <p:cNvPr id="6" name="Picture 5" descr="A picture containing text, indoor, computer&#10;&#10;Description automatically generated">
            <a:extLst>
              <a:ext uri="{FF2B5EF4-FFF2-40B4-BE49-F238E27FC236}">
                <a16:creationId xmlns:a16="http://schemas.microsoft.com/office/drawing/2014/main" id="{3DF39E32-E1BE-5993-38F6-817B7A50C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" y="2030039"/>
            <a:ext cx="2063401" cy="4419600"/>
          </a:xfrm>
          <a:prstGeom prst="rect">
            <a:avLst/>
          </a:prstGeom>
        </p:spPr>
      </p:pic>
      <p:pic>
        <p:nvPicPr>
          <p:cNvPr id="7" name="Picture 6" descr="A picture containing indoor, yellow&#10;&#10;Description automatically generated">
            <a:extLst>
              <a:ext uri="{FF2B5EF4-FFF2-40B4-BE49-F238E27FC236}">
                <a16:creationId xmlns:a16="http://schemas.microsoft.com/office/drawing/2014/main" id="{BD25DB45-234B-467D-03CE-99B26D4B53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000" b="25555"/>
          <a:stretch/>
        </p:blipFill>
        <p:spPr>
          <a:xfrm>
            <a:off x="10228766" y="4169232"/>
            <a:ext cx="1960303" cy="228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389ED3-4013-5EE4-2D1A-61C4346C07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6045" y="734639"/>
            <a:ext cx="3113024" cy="14533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888ECE-ABA7-E4D3-E262-29205678F6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2" y="5830442"/>
            <a:ext cx="2232357" cy="62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03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 descr="897eebef-3656-41ca-add8-a6608c664f60@namprd14">
            <a:extLst>
              <a:ext uri="{FF2B5EF4-FFF2-40B4-BE49-F238E27FC236}">
                <a16:creationId xmlns:a16="http://schemas.microsoft.com/office/drawing/2014/main" id="{0B1B0B6F-09A6-466F-B638-2056F05E1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566" y="683819"/>
            <a:ext cx="3380953" cy="5550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179317-B1FD-4131-8331-2E7DC66B5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67" y="683820"/>
            <a:ext cx="2708330" cy="3220322"/>
          </a:xfrm>
          <a:prstGeom prst="rect">
            <a:avLst/>
          </a:prstGeom>
        </p:spPr>
      </p:pic>
      <p:pic>
        <p:nvPicPr>
          <p:cNvPr id="4102" name="Picture 6" descr="Related image">
            <a:extLst>
              <a:ext uri="{FF2B5EF4-FFF2-40B4-BE49-F238E27FC236}">
                <a16:creationId xmlns:a16="http://schemas.microsoft.com/office/drawing/2014/main" id="{D5847BE8-3923-4DE6-B594-BC8B6D7F5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519" y="196060"/>
            <a:ext cx="5962652" cy="638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FB31128-84F8-42A0-8454-A179E9E00D42}"/>
              </a:ext>
            </a:extLst>
          </p:cNvPr>
          <p:cNvSpPr/>
          <p:nvPr/>
        </p:nvSpPr>
        <p:spPr>
          <a:xfrm>
            <a:off x="6432895" y="5377267"/>
            <a:ext cx="5667276" cy="1257300"/>
          </a:xfrm>
          <a:prstGeom prst="roundRect">
            <a:avLst/>
          </a:prstGeom>
          <a:solidFill>
            <a:schemeClr val="accent3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A6A827AF-D48E-49DE-8184-AC4C78B06A88}"/>
              </a:ext>
            </a:extLst>
          </p:cNvPr>
          <p:cNvSpPr txBox="1">
            <a:spLocks/>
          </p:cNvSpPr>
          <p:nvPr/>
        </p:nvSpPr>
        <p:spPr>
          <a:xfrm>
            <a:off x="174867" y="3876029"/>
            <a:ext cx="5921133" cy="2310317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144000" tIns="72000" rIns="9600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308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2552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8748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3992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800" dirty="0">
                <a:solidFill>
                  <a:srgbClr val="00B0F0"/>
                </a:solidFill>
              </a:rPr>
              <a:t>Project Specifics</a:t>
            </a:r>
          </a:p>
          <a:p>
            <a:pPr lvl="1">
              <a:buClr>
                <a:schemeClr val="accent2"/>
              </a:buClr>
              <a:buNone/>
            </a:pPr>
            <a:r>
              <a:rPr lang="en-US" sz="1600" dirty="0">
                <a:solidFill>
                  <a:srgbClr val="99CCFF"/>
                </a:solidFill>
              </a:rPr>
              <a:t>Multi operator – STC Lead </a:t>
            </a:r>
          </a:p>
          <a:p>
            <a:pPr lvl="1">
              <a:buClr>
                <a:schemeClr val="accent2"/>
              </a:buClr>
              <a:buNone/>
            </a:pPr>
            <a:r>
              <a:rPr lang="en-US" sz="1600" dirty="0">
                <a:solidFill>
                  <a:srgbClr val="99CCFF"/>
                </a:solidFill>
              </a:rPr>
              <a:t>700/800/900/1800/2100 5G upgrade path</a:t>
            </a:r>
          </a:p>
          <a:p>
            <a:pPr lvl="1">
              <a:buClr>
                <a:schemeClr val="accent2"/>
              </a:buClr>
              <a:buNone/>
            </a:pPr>
            <a:r>
              <a:rPr lang="de-DE" sz="1600" dirty="0">
                <a:solidFill>
                  <a:srgbClr val="99CCFF"/>
                </a:solidFill>
              </a:rPr>
              <a:t>76 CAP-H (7-8/9/18/21)</a:t>
            </a:r>
          </a:p>
          <a:p>
            <a:r>
              <a:rPr lang="de-DE" sz="1800" dirty="0">
                <a:solidFill>
                  <a:srgbClr val="00B0F0"/>
                </a:solidFill>
              </a:rPr>
              <a:t>Customer requirements solved</a:t>
            </a:r>
          </a:p>
          <a:p>
            <a:pPr lvl="1">
              <a:buClr>
                <a:schemeClr val="accent2"/>
              </a:buClr>
              <a:buNone/>
            </a:pPr>
            <a:r>
              <a:rPr lang="en-GB" sz="1600" dirty="0">
                <a:solidFill>
                  <a:srgbClr val="99CCFF"/>
                </a:solidFill>
              </a:rPr>
              <a:t>Limited Headend Spacing</a:t>
            </a:r>
          </a:p>
          <a:p>
            <a:pPr lvl="1">
              <a:buClr>
                <a:schemeClr val="accent2"/>
              </a:buClr>
              <a:buNone/>
            </a:pPr>
            <a:r>
              <a:rPr lang="en-GB" sz="1600" dirty="0">
                <a:solidFill>
                  <a:srgbClr val="99CCFF"/>
                </a:solidFill>
              </a:rPr>
              <a:t>CPRI Interface using CDD with Nokia</a:t>
            </a:r>
          </a:p>
          <a:p>
            <a:pPr marL="452437" lvl="2" indent="0">
              <a:buClr>
                <a:schemeClr val="accent2"/>
              </a:buClr>
              <a:buNone/>
            </a:pPr>
            <a:endParaRPr lang="en-US" dirty="0">
              <a:solidFill>
                <a:srgbClr val="99CCFF"/>
              </a:solidFill>
            </a:endParaRPr>
          </a:p>
          <a:p>
            <a:pPr marL="452437" lvl="2" indent="0">
              <a:buClr>
                <a:schemeClr val="accent2"/>
              </a:buClr>
              <a:buNone/>
            </a:pPr>
            <a:endParaRPr lang="en-US" dirty="0">
              <a:solidFill>
                <a:srgbClr val="99CCFF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DDF194-E08A-4499-99A0-4BCD2096D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Podium Project – KSA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269ECE-A8FB-B453-AFE6-074367093C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8536" y="5352200"/>
            <a:ext cx="1757464" cy="43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5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C11E0B2-DD6B-75BF-C7A2-62C5B1C72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9" b="7438"/>
          <a:stretch/>
        </p:blipFill>
        <p:spPr bwMode="auto">
          <a:xfrm>
            <a:off x="0" y="0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6356CF3C-B2FC-000A-89D1-58151FCEF709}"/>
              </a:ext>
            </a:extLst>
          </p:cNvPr>
          <p:cNvSpPr txBox="1">
            <a:spLocks/>
          </p:cNvSpPr>
          <p:nvPr/>
        </p:nvSpPr>
        <p:spPr>
          <a:xfrm>
            <a:off x="7584142" y="5284694"/>
            <a:ext cx="3962400" cy="129189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vert="horz" lIns="144000" tIns="72000" rIns="96000" bIns="0" rtlCol="0">
            <a:no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solidFill>
                  <a:srgbClr val="00B0F0"/>
                </a:solidFill>
              </a:defRPr>
            </a:lvl1pPr>
            <a:lvl2pPr marL="573088" lvl="1" indent="-228600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>
                <a:solidFill>
                  <a:srgbClr val="99CCFF"/>
                </a:solidFill>
              </a:defRPr>
            </a:lvl2pPr>
            <a:lvl3pPr marL="452437" lvl="2" indent="0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None/>
              <a:defRPr>
                <a:solidFill>
                  <a:srgbClr val="99CCFF"/>
                </a:solidFill>
              </a:defRPr>
            </a:lvl3pPr>
            <a:lvl4pPr marL="1487488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93992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de-DE" dirty="0"/>
              <a:t>Project Specifics</a:t>
            </a:r>
          </a:p>
          <a:p>
            <a:pPr lvl="1"/>
            <a:r>
              <a:rPr lang="de-DE" dirty="0"/>
              <a:t>Multi Operators</a:t>
            </a:r>
          </a:p>
          <a:p>
            <a:pPr lvl="1"/>
            <a:r>
              <a:rPr lang="de-DE" dirty="0"/>
              <a:t>4G + 5G</a:t>
            </a:r>
          </a:p>
          <a:p>
            <a:pPr lvl="1"/>
            <a:r>
              <a:rPr lang="de-DE" dirty="0"/>
              <a:t>CPRI Interface with OEM BBU </a:t>
            </a:r>
          </a:p>
          <a:p>
            <a:pPr lvl="1"/>
            <a:endParaRPr lang="de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0B2190-EDC5-9F55-4B6F-B7383915DC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18" y="5771686"/>
            <a:ext cx="2232357" cy="6219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9D8F04-C7C5-4269-BE28-F8D9F49AF2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3630" y="5771686"/>
            <a:ext cx="2537313" cy="6217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CFF8BF6-B3A0-16D2-EFE7-844303B7723B}"/>
              </a:ext>
            </a:extLst>
          </p:cNvPr>
          <p:cNvSpPr txBox="1"/>
          <p:nvPr/>
        </p:nvSpPr>
        <p:spPr>
          <a:xfrm>
            <a:off x="466725" y="523875"/>
            <a:ext cx="23252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Masar  Haram Project</a:t>
            </a:r>
          </a:p>
          <a:p>
            <a:r>
              <a:rPr lang="en-US" dirty="0">
                <a:solidFill>
                  <a:schemeClr val="bg1"/>
                </a:solidFill>
              </a:rPr>
              <a:t>Project Ongoing</a:t>
            </a:r>
          </a:p>
        </p:txBody>
      </p:sp>
    </p:spTree>
    <p:extLst>
      <p:ext uri="{BB962C8B-B14F-4D97-AF65-F5344CB8AC3E}">
        <p14:creationId xmlns:p14="http://schemas.microsoft.com/office/powerpoint/2010/main" val="138142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8896" y="95226"/>
            <a:ext cx="3936016" cy="2158460"/>
          </a:xfrm>
          <a:prstGeom prst="rect">
            <a:avLst/>
          </a:prstGeom>
        </p:spPr>
      </p:pic>
      <p:sp>
        <p:nvSpPr>
          <p:cNvPr id="4" name="Object 3"/>
          <p:cNvSpPr/>
          <p:nvPr/>
        </p:nvSpPr>
        <p:spPr>
          <a:xfrm>
            <a:off x="4126468" y="95226"/>
            <a:ext cx="3936016" cy="2158460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Object 5"/>
          <p:cNvSpPr/>
          <p:nvPr/>
        </p:nvSpPr>
        <p:spPr>
          <a:xfrm>
            <a:off x="8157710" y="95226"/>
            <a:ext cx="3936016" cy="2158460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Object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7710" y="95226"/>
            <a:ext cx="3936016" cy="2158460"/>
          </a:xfrm>
          <a:prstGeom prst="rect">
            <a:avLst/>
          </a:prstGeom>
        </p:spPr>
      </p:pic>
      <p:sp>
        <p:nvSpPr>
          <p:cNvPr id="8" name="Object 7"/>
          <p:cNvSpPr/>
          <p:nvPr/>
        </p:nvSpPr>
        <p:spPr>
          <a:xfrm>
            <a:off x="95226" y="2348913"/>
            <a:ext cx="3936016" cy="2158460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Object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26" y="2348913"/>
            <a:ext cx="3936016" cy="2158460"/>
          </a:xfrm>
          <a:prstGeom prst="rect">
            <a:avLst/>
          </a:prstGeom>
        </p:spPr>
      </p:pic>
      <p:sp>
        <p:nvSpPr>
          <p:cNvPr id="12" name="Object 11"/>
          <p:cNvSpPr/>
          <p:nvPr/>
        </p:nvSpPr>
        <p:spPr>
          <a:xfrm>
            <a:off x="8157710" y="2348913"/>
            <a:ext cx="3936016" cy="2158460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Object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7710" y="2348913"/>
            <a:ext cx="3936016" cy="2158460"/>
          </a:xfrm>
          <a:prstGeom prst="rect">
            <a:avLst/>
          </a:prstGeom>
        </p:spPr>
      </p:pic>
      <p:sp>
        <p:nvSpPr>
          <p:cNvPr id="14" name="Object 13"/>
          <p:cNvSpPr/>
          <p:nvPr/>
        </p:nvSpPr>
        <p:spPr>
          <a:xfrm>
            <a:off x="95226" y="4602599"/>
            <a:ext cx="3936016" cy="2158460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Object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26" y="4602599"/>
            <a:ext cx="3936016" cy="2158460"/>
          </a:xfrm>
          <a:prstGeom prst="rect">
            <a:avLst/>
          </a:prstGeom>
        </p:spPr>
      </p:pic>
      <p:sp>
        <p:nvSpPr>
          <p:cNvPr id="16" name="Object 15"/>
          <p:cNvSpPr/>
          <p:nvPr/>
        </p:nvSpPr>
        <p:spPr>
          <a:xfrm>
            <a:off x="4126468" y="4602599"/>
            <a:ext cx="3936016" cy="2158460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Object 1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6468" y="4602599"/>
            <a:ext cx="3936016" cy="2158460"/>
          </a:xfrm>
          <a:prstGeom prst="rect">
            <a:avLst/>
          </a:prstGeom>
        </p:spPr>
      </p:pic>
      <p:sp>
        <p:nvSpPr>
          <p:cNvPr id="18" name="Object 17"/>
          <p:cNvSpPr/>
          <p:nvPr/>
        </p:nvSpPr>
        <p:spPr>
          <a:xfrm>
            <a:off x="8157710" y="4602599"/>
            <a:ext cx="3936016" cy="2158460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Object 18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7710" y="4602599"/>
            <a:ext cx="3936016" cy="215846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D9E7ACC1-AB50-23A1-C14B-CD81797C09D8}"/>
              </a:ext>
            </a:extLst>
          </p:cNvPr>
          <p:cNvGrpSpPr/>
          <p:nvPr/>
        </p:nvGrpSpPr>
        <p:grpSpPr>
          <a:xfrm>
            <a:off x="4126468" y="89477"/>
            <a:ext cx="3936016" cy="2158460"/>
            <a:chOff x="4126468" y="102729"/>
            <a:chExt cx="3936016" cy="2158460"/>
          </a:xfrm>
        </p:grpSpPr>
        <p:pic>
          <p:nvPicPr>
            <p:cNvPr id="5" name="Object 4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26468" y="102729"/>
              <a:ext cx="3936016" cy="215846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ADF5B31-2127-9CD9-F480-D5508ADE4AAD}"/>
                </a:ext>
              </a:extLst>
            </p:cNvPr>
            <p:cNvSpPr txBox="1"/>
            <p:nvPr/>
          </p:nvSpPr>
          <p:spPr>
            <a:xfrm>
              <a:off x="4126912" y="1614858"/>
              <a:ext cx="3931920" cy="646331"/>
            </a:xfrm>
            <a:prstGeom prst="rect">
              <a:avLst/>
            </a:prstGeom>
            <a:solidFill>
              <a:schemeClr val="bg1">
                <a:alpha val="60793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MetLife– M</a:t>
              </a:r>
              <a:r>
                <a:rPr kumimoji="0" lang="it-IT" sz="18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eadowlands</a:t>
              </a:r>
              <a:endPara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82,500 </a:t>
              </a:r>
              <a:r>
                <a:rPr kumimoji="0" lang="it-IT" sz="18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seats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7F19378-EE63-D62C-3157-5AD7EE4A402A}"/>
              </a:ext>
            </a:extLst>
          </p:cNvPr>
          <p:cNvSpPr txBox="1"/>
          <p:nvPr/>
        </p:nvSpPr>
        <p:spPr>
          <a:xfrm>
            <a:off x="8162199" y="1608232"/>
            <a:ext cx="393192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Hard Rock - Miami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75,540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908A9F-9FCF-5023-5421-09552B37DDD6}"/>
              </a:ext>
            </a:extLst>
          </p:cNvPr>
          <p:cNvSpPr txBox="1"/>
          <p:nvPr/>
        </p:nvSpPr>
        <p:spPr>
          <a:xfrm>
            <a:off x="-1775302" y="1177971"/>
            <a:ext cx="60935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Quarter Final, Semi-,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Final Stadiums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58C0F7A-F2E2-3A21-D31F-6632E012B701}"/>
              </a:ext>
            </a:extLst>
          </p:cNvPr>
          <p:cNvSpPr txBox="1"/>
          <p:nvPr/>
        </p:nvSpPr>
        <p:spPr>
          <a:xfrm>
            <a:off x="98251" y="3854476"/>
            <a:ext cx="393192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AT&amp;T Stadium - Arlington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80,000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7" name="Object 10">
            <a:extLst>
              <a:ext uri="{FF2B5EF4-FFF2-40B4-BE49-F238E27FC236}">
                <a16:creationId xmlns:a16="http://schemas.microsoft.com/office/drawing/2014/main" id="{BD83D2CA-022F-5736-D53B-B85CAE53F1E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6468" y="2348913"/>
            <a:ext cx="3936016" cy="215846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6AE0A2C-A060-3686-4B73-7283F48F048E}"/>
              </a:ext>
            </a:extLst>
          </p:cNvPr>
          <p:cNvSpPr txBox="1"/>
          <p:nvPr/>
        </p:nvSpPr>
        <p:spPr>
          <a:xfrm>
            <a:off x="4133538" y="3861102"/>
            <a:ext cx="393192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Mercedes-Benz - Atlanta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71,000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70218B-EC5F-5FC6-739E-1C0198378D5E}"/>
              </a:ext>
            </a:extLst>
          </p:cNvPr>
          <p:cNvSpPr txBox="1"/>
          <p:nvPr/>
        </p:nvSpPr>
        <p:spPr>
          <a:xfrm>
            <a:off x="8155573" y="3854476"/>
            <a:ext cx="393192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Arrowhead</a:t>
            </a: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Stadium – Kansas city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76,416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62866E0-13F5-2B8F-8C6B-903E3F5A3BD6}"/>
              </a:ext>
            </a:extLst>
          </p:cNvPr>
          <p:cNvSpPr txBox="1"/>
          <p:nvPr/>
        </p:nvSpPr>
        <p:spPr>
          <a:xfrm>
            <a:off x="91625" y="6113972"/>
            <a:ext cx="393192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Gillette Stadium -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Foxborough</a:t>
            </a: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80,000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53E946A-08A4-2277-F84E-43C0E62393BD}"/>
              </a:ext>
            </a:extLst>
          </p:cNvPr>
          <p:cNvSpPr txBox="1"/>
          <p:nvPr/>
        </p:nvSpPr>
        <p:spPr>
          <a:xfrm>
            <a:off x="4126912" y="6107345"/>
            <a:ext cx="393192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NRG Stadium – Houston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71,795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A637BB6-1970-EC6B-D605-AF436C268A84}"/>
              </a:ext>
            </a:extLst>
          </p:cNvPr>
          <p:cNvSpPr txBox="1"/>
          <p:nvPr/>
        </p:nvSpPr>
        <p:spPr>
          <a:xfrm>
            <a:off x="8162199" y="6113971"/>
            <a:ext cx="393192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Lincoln Financial Field - Philadelphia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67,594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A3B4E4-CC55-BD53-AAB0-C9DAACECD0CD}"/>
              </a:ext>
            </a:extLst>
          </p:cNvPr>
          <p:cNvSpPr txBox="1"/>
          <p:nvPr/>
        </p:nvSpPr>
        <p:spPr>
          <a:xfrm>
            <a:off x="648360" y="542321"/>
            <a:ext cx="1246175" cy="849463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6  7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8AFEE35-FFCD-FD24-251E-1C0F4CF159CF}"/>
              </a:ext>
            </a:extLst>
          </p:cNvPr>
          <p:cNvSpPr txBox="1"/>
          <p:nvPr/>
        </p:nvSpPr>
        <p:spPr>
          <a:xfrm>
            <a:off x="1037927" y="774697"/>
            <a:ext cx="5897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F53BA79-A116-D432-DB46-1D1DA355C5B9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611938"/>
            <a:ext cx="4846638" cy="20478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© 2023 CommScope, Inc. | All Rights Reserved </a:t>
            </a:r>
          </a:p>
        </p:txBody>
      </p:sp>
      <p:pic>
        <p:nvPicPr>
          <p:cNvPr id="15" name="Object 2" descr="preencoded.png">
            <a:extLst>
              <a:ext uri="{FF2B5EF4-FFF2-40B4-BE49-F238E27FC236}">
                <a16:creationId xmlns:a16="http://schemas.microsoft.com/office/drawing/2014/main" id="{9B44EA23-8167-2833-E428-30604B2424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65"/>
          <a:stretch/>
        </p:blipFill>
        <p:spPr>
          <a:xfrm>
            <a:off x="3128963" y="85725"/>
            <a:ext cx="2914650" cy="3292500"/>
          </a:xfrm>
          <a:prstGeom prst="rect">
            <a:avLst/>
          </a:prstGeom>
        </p:spPr>
      </p:pic>
      <p:sp>
        <p:nvSpPr>
          <p:cNvPr id="16" name="Object 3">
            <a:extLst>
              <a:ext uri="{FF2B5EF4-FFF2-40B4-BE49-F238E27FC236}">
                <a16:creationId xmlns:a16="http://schemas.microsoft.com/office/drawing/2014/main" id="{1B90729F-8156-84C4-38A3-4C96EB3385FD}"/>
              </a:ext>
            </a:extLst>
          </p:cNvPr>
          <p:cNvSpPr/>
          <p:nvPr/>
        </p:nvSpPr>
        <p:spPr>
          <a:xfrm>
            <a:off x="6142089" y="95226"/>
            <a:ext cx="2928205" cy="3285303"/>
          </a:xfrm>
          <a:prstGeom prst="rect">
            <a:avLst/>
          </a:prstGeom>
          <a:solidFill>
            <a:srgbClr val="62A8BB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Object 4" descr="preencoded.png">
            <a:extLst>
              <a:ext uri="{FF2B5EF4-FFF2-40B4-BE49-F238E27FC236}">
                <a16:creationId xmlns:a16="http://schemas.microsoft.com/office/drawing/2014/main" id="{81DA758C-C056-ECC7-2984-26BA62EDD0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2089" y="95226"/>
            <a:ext cx="2928205" cy="3285303"/>
          </a:xfrm>
          <a:prstGeom prst="rect">
            <a:avLst/>
          </a:prstGeom>
        </p:spPr>
      </p:pic>
      <p:sp>
        <p:nvSpPr>
          <p:cNvPr id="18" name="Object 5">
            <a:extLst>
              <a:ext uri="{FF2B5EF4-FFF2-40B4-BE49-F238E27FC236}">
                <a16:creationId xmlns:a16="http://schemas.microsoft.com/office/drawing/2014/main" id="{EED57A4D-8210-AABB-E41A-7867E790FFDD}"/>
              </a:ext>
            </a:extLst>
          </p:cNvPr>
          <p:cNvSpPr/>
          <p:nvPr/>
        </p:nvSpPr>
        <p:spPr>
          <a:xfrm>
            <a:off x="95226" y="3475756"/>
            <a:ext cx="2928205" cy="3285303"/>
          </a:xfrm>
          <a:prstGeom prst="rect">
            <a:avLst/>
          </a:prstGeom>
          <a:solidFill>
            <a:srgbClr val="62A8BB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Object 6" descr="preencoded.png">
            <a:extLst>
              <a:ext uri="{FF2B5EF4-FFF2-40B4-BE49-F238E27FC236}">
                <a16:creationId xmlns:a16="http://schemas.microsoft.com/office/drawing/2014/main" id="{703DC5AA-CBCE-9F06-1F91-634424DFC74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26" y="3475756"/>
            <a:ext cx="2928205" cy="3285303"/>
          </a:xfrm>
          <a:prstGeom prst="rect">
            <a:avLst/>
          </a:prstGeom>
        </p:spPr>
      </p:pic>
      <p:sp>
        <p:nvSpPr>
          <p:cNvPr id="20" name="Object 7">
            <a:extLst>
              <a:ext uri="{FF2B5EF4-FFF2-40B4-BE49-F238E27FC236}">
                <a16:creationId xmlns:a16="http://schemas.microsoft.com/office/drawing/2014/main" id="{9A15E118-CC1E-0324-FAD5-EBECED5188E8}"/>
              </a:ext>
            </a:extLst>
          </p:cNvPr>
          <p:cNvSpPr/>
          <p:nvPr/>
        </p:nvSpPr>
        <p:spPr>
          <a:xfrm>
            <a:off x="9165521" y="95226"/>
            <a:ext cx="2928205" cy="3285303"/>
          </a:xfrm>
          <a:prstGeom prst="rect">
            <a:avLst/>
          </a:prstGeom>
          <a:solidFill>
            <a:srgbClr val="62A8BB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Object 8" descr="preencoded.png">
            <a:extLst>
              <a:ext uri="{FF2B5EF4-FFF2-40B4-BE49-F238E27FC236}">
                <a16:creationId xmlns:a16="http://schemas.microsoft.com/office/drawing/2014/main" id="{02DF9C1E-1141-9EA2-9365-DF80FA38CCF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5521" y="95226"/>
            <a:ext cx="2928205" cy="3285303"/>
          </a:xfrm>
          <a:prstGeom prst="rect">
            <a:avLst/>
          </a:prstGeom>
        </p:spPr>
      </p:pic>
      <p:sp>
        <p:nvSpPr>
          <p:cNvPr id="25" name="Object 11">
            <a:extLst>
              <a:ext uri="{FF2B5EF4-FFF2-40B4-BE49-F238E27FC236}">
                <a16:creationId xmlns:a16="http://schemas.microsoft.com/office/drawing/2014/main" id="{3E4F6DCA-9FF8-8179-C0C8-9D09AFA94763}"/>
              </a:ext>
            </a:extLst>
          </p:cNvPr>
          <p:cNvSpPr/>
          <p:nvPr/>
        </p:nvSpPr>
        <p:spPr>
          <a:xfrm>
            <a:off x="9165521" y="3475756"/>
            <a:ext cx="2928205" cy="3285303"/>
          </a:xfrm>
          <a:prstGeom prst="rect">
            <a:avLst/>
          </a:prstGeom>
          <a:solidFill>
            <a:srgbClr val="62A8BB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" name="Object 12" descr="preencoded.png">
            <a:extLst>
              <a:ext uri="{FF2B5EF4-FFF2-40B4-BE49-F238E27FC236}">
                <a16:creationId xmlns:a16="http://schemas.microsoft.com/office/drawing/2014/main" id="{90D0FE91-8CF6-14AD-8377-A7387C45732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5521" y="3475756"/>
            <a:ext cx="2928205" cy="3285303"/>
          </a:xfrm>
          <a:prstGeom prst="rect">
            <a:avLst/>
          </a:prstGeom>
        </p:spPr>
      </p:pic>
      <p:sp>
        <p:nvSpPr>
          <p:cNvPr id="27" name="Object 13">
            <a:extLst>
              <a:ext uri="{FF2B5EF4-FFF2-40B4-BE49-F238E27FC236}">
                <a16:creationId xmlns:a16="http://schemas.microsoft.com/office/drawing/2014/main" id="{1683BDE6-E0FD-1CBA-064D-C0D07EF2F0BA}"/>
              </a:ext>
            </a:extLst>
          </p:cNvPr>
          <p:cNvSpPr/>
          <p:nvPr/>
        </p:nvSpPr>
        <p:spPr>
          <a:xfrm>
            <a:off x="6142089" y="3475756"/>
            <a:ext cx="2928205" cy="3285303"/>
          </a:xfrm>
          <a:prstGeom prst="rect">
            <a:avLst/>
          </a:prstGeom>
          <a:solidFill>
            <a:srgbClr val="62A8BB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Object 14" descr="preencoded.png">
            <a:extLst>
              <a:ext uri="{FF2B5EF4-FFF2-40B4-BE49-F238E27FC236}">
                <a16:creationId xmlns:a16="http://schemas.microsoft.com/office/drawing/2014/main" id="{27F8EC3F-7199-5F02-4838-62637144734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2089" y="3475756"/>
            <a:ext cx="2928205" cy="328530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05A0E969-7C2B-98A9-B5D4-4373E11F5D58}"/>
              </a:ext>
            </a:extLst>
          </p:cNvPr>
          <p:cNvSpPr txBox="1"/>
          <p:nvPr/>
        </p:nvSpPr>
        <p:spPr>
          <a:xfrm>
            <a:off x="6140472" y="2991874"/>
            <a:ext cx="2932276" cy="399026"/>
          </a:xfrm>
          <a:prstGeom prst="rect">
            <a:avLst/>
          </a:prstGeom>
          <a:solidFill>
            <a:schemeClr val="bg1">
              <a:alpha val="8419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ctr">
            <a:noAutofit/>
          </a:bodyPr>
          <a:lstStyle>
            <a:defPPr>
              <a:defRPr lang="en-US"/>
            </a:defPPr>
            <a:lvl1pPr marL="17463" algn="ctr">
              <a:lnSpc>
                <a:spcPct val="90000"/>
              </a:lnSpc>
              <a:spcBef>
                <a:spcPts val="1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Most Sustainable Arenas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B85ABD1-75BC-1C28-A10A-36882FD4CFD9}"/>
              </a:ext>
            </a:extLst>
          </p:cNvPr>
          <p:cNvSpPr txBox="1"/>
          <p:nvPr/>
        </p:nvSpPr>
        <p:spPr>
          <a:xfrm>
            <a:off x="9166779" y="2991874"/>
            <a:ext cx="2925429" cy="399026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ctr">
            <a:noAutofit/>
          </a:bodyPr>
          <a:lstStyle>
            <a:defPPr>
              <a:defRPr lang="en-US"/>
            </a:defPPr>
            <a:lvl1pPr marL="17463" algn="ctr">
              <a:lnSpc>
                <a:spcPct val="90000"/>
              </a:lnSpc>
              <a:spcBef>
                <a:spcPts val="1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Busiest Airports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9448F1D-2ED1-1371-2512-C31F7224FD28}"/>
              </a:ext>
            </a:extLst>
          </p:cNvPr>
          <p:cNvSpPr txBox="1"/>
          <p:nvPr/>
        </p:nvSpPr>
        <p:spPr>
          <a:xfrm>
            <a:off x="94369" y="6363882"/>
            <a:ext cx="2928231" cy="399026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2880" rIns="0" bIns="182880" rtlCol="0" anchor="ctr">
            <a:noAutofit/>
          </a:bodyPr>
          <a:lstStyle>
            <a:defPPr>
              <a:defRPr lang="en-US"/>
            </a:defPPr>
            <a:lvl1pPr marL="17463" algn="ctr">
              <a:lnSpc>
                <a:spcPct val="90000"/>
              </a:lnSpc>
              <a:spcBef>
                <a:spcPts val="1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Most Connected Travel Hubs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6683711-92B3-4B9C-2144-8AE3FFB36153}"/>
              </a:ext>
            </a:extLst>
          </p:cNvPr>
          <p:cNvSpPr txBox="1"/>
          <p:nvPr/>
        </p:nvSpPr>
        <p:spPr>
          <a:xfrm>
            <a:off x="6140473" y="6363882"/>
            <a:ext cx="2932275" cy="39902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ctr">
            <a:noAutofit/>
          </a:bodyPr>
          <a:lstStyle>
            <a:defPPr>
              <a:defRPr lang="en-US"/>
            </a:defPPr>
            <a:lvl1pPr marL="17463" algn="ctr">
              <a:lnSpc>
                <a:spcPct val="90000"/>
              </a:lnSpc>
              <a:spcBef>
                <a:spcPts val="1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State-of-the-Art Facilities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DCABB2E-AA1F-19AB-615C-76DCB1653748}"/>
              </a:ext>
            </a:extLst>
          </p:cNvPr>
          <p:cNvSpPr txBox="1"/>
          <p:nvPr/>
        </p:nvSpPr>
        <p:spPr>
          <a:xfrm>
            <a:off x="9166779" y="6363882"/>
            <a:ext cx="2925429" cy="399026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ctr">
            <a:noAutofit/>
          </a:bodyPr>
          <a:lstStyle>
            <a:defPPr>
              <a:defRPr lang="en-US"/>
            </a:defPPr>
            <a:lvl1pPr marL="17463" algn="ctr">
              <a:lnSpc>
                <a:spcPct val="90000"/>
              </a:lnSpc>
              <a:spcBef>
                <a:spcPts val="1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Longest Tunnels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67206E5-87A8-E689-404C-D10CDEE0D4F6}"/>
              </a:ext>
            </a:extLst>
          </p:cNvPr>
          <p:cNvSpPr txBox="1"/>
          <p:nvPr/>
        </p:nvSpPr>
        <p:spPr>
          <a:xfrm>
            <a:off x="104503" y="1882532"/>
            <a:ext cx="2919548" cy="150810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“CommScope has taken our connectivity to a whole new level. We’re achieving our operational and fan engagement goals by providing instantaneous, </a:t>
            </a:r>
            <a:b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low-latency connectivity throughout the entire venue.”</a:t>
            </a:r>
            <a:b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Matt Messick, CIO, Dallas Cowboys              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99869D3-447C-31DC-F0DB-F7F6F7AA9C29}"/>
              </a:ext>
            </a:extLst>
          </p:cNvPr>
          <p:cNvSpPr/>
          <p:nvPr/>
        </p:nvSpPr>
        <p:spPr>
          <a:xfrm>
            <a:off x="95692" y="99867"/>
            <a:ext cx="2934891" cy="17877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bIns="36000" rtlCol="0" anchor="ctr"/>
          <a:lstStyle/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D4DD480-9B6D-E91F-A6B9-6BE0D0B915E1}"/>
              </a:ext>
            </a:extLst>
          </p:cNvPr>
          <p:cNvGrpSpPr/>
          <p:nvPr/>
        </p:nvGrpSpPr>
        <p:grpSpPr>
          <a:xfrm>
            <a:off x="556109" y="450850"/>
            <a:ext cx="3036404" cy="1569660"/>
            <a:chOff x="4594709" y="-336550"/>
            <a:chExt cx="3036404" cy="1569660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154BBFA-BD09-C46A-B62F-E1A8FAF38BB4}"/>
                </a:ext>
              </a:extLst>
            </p:cNvPr>
            <p:cNvSpPr txBox="1"/>
            <p:nvPr/>
          </p:nvSpPr>
          <p:spPr>
            <a:xfrm>
              <a:off x="4594709" y="-336550"/>
              <a:ext cx="2858604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#</a:t>
              </a:r>
              <a:r>
                <a:rPr kumimoji="0" lang="en-US" sz="9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F060A34-778E-024C-4954-02721799377F}"/>
                </a:ext>
              </a:extLst>
            </p:cNvPr>
            <p:cNvSpPr txBox="1"/>
            <p:nvPr/>
          </p:nvSpPr>
          <p:spPr>
            <a:xfrm>
              <a:off x="5678488" y="324535"/>
              <a:ext cx="195262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in-building connectivity </a:t>
              </a:r>
            </a:p>
          </p:txBody>
        </p:sp>
      </p:grpSp>
      <p:pic>
        <p:nvPicPr>
          <p:cNvPr id="2" name="Picture 2">
            <a:extLst>
              <a:ext uri="{FF2B5EF4-FFF2-40B4-BE49-F238E27FC236}">
                <a16:creationId xmlns:a16="http://schemas.microsoft.com/office/drawing/2014/main" id="{0E1C287C-C372-198A-CBFE-416CA31937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29250" y="3476912"/>
            <a:ext cx="2907303" cy="3289014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F5CE82-E88E-30DB-0AE0-08D0962D5DCA}"/>
              </a:ext>
            </a:extLst>
          </p:cNvPr>
          <p:cNvSpPr txBox="1"/>
          <p:nvPr/>
        </p:nvSpPr>
        <p:spPr>
          <a:xfrm>
            <a:off x="3125341" y="6372818"/>
            <a:ext cx="2911952" cy="397339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ctr">
            <a:noAutofit/>
          </a:bodyPr>
          <a:lstStyle>
            <a:defPPr>
              <a:defRPr lang="en-US"/>
            </a:defPPr>
            <a:lvl1pPr marL="17463" algn="ctr">
              <a:lnSpc>
                <a:spcPct val="90000"/>
              </a:lnSpc>
              <a:spcBef>
                <a:spcPts val="1000"/>
              </a:spcBef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Critical Data Centers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7F0B519-5B0A-2D64-934E-F7A983B848A1}"/>
              </a:ext>
            </a:extLst>
          </p:cNvPr>
          <p:cNvSpPr txBox="1"/>
          <p:nvPr/>
        </p:nvSpPr>
        <p:spPr>
          <a:xfrm>
            <a:off x="3128963" y="2991874"/>
            <a:ext cx="2916237" cy="399026"/>
          </a:xfrm>
          <a:prstGeom prst="rect">
            <a:avLst/>
          </a:prstGeom>
          <a:solidFill>
            <a:schemeClr val="bg1">
              <a:alpha val="7781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ctr">
            <a:noAutofit/>
          </a:bodyPr>
          <a:lstStyle>
            <a:defPPr>
              <a:defRPr lang="en-US"/>
            </a:defPPr>
            <a:lvl1pPr marL="17463">
              <a:lnSpc>
                <a:spcPct val="90000"/>
              </a:lnSpc>
              <a:spcBef>
                <a:spcPts val="1000"/>
              </a:spcBef>
              <a:defRPr sz="14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Largest Stadiums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26461E-69AC-5005-33B9-13EC4FEF07C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334" y="215873"/>
            <a:ext cx="1532408" cy="20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74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/>
          <p:nvPr/>
        </p:nvSpPr>
        <p:spPr>
          <a:xfrm>
            <a:off x="4126468" y="95226"/>
            <a:ext cx="3936016" cy="3285303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6468" y="95226"/>
            <a:ext cx="3936016" cy="3285303"/>
          </a:xfrm>
          <a:prstGeom prst="rect">
            <a:avLst/>
          </a:prstGeom>
        </p:spPr>
      </p:pic>
      <p:sp>
        <p:nvSpPr>
          <p:cNvPr id="6" name="Object 5"/>
          <p:cNvSpPr/>
          <p:nvPr/>
        </p:nvSpPr>
        <p:spPr>
          <a:xfrm>
            <a:off x="8157710" y="95226"/>
            <a:ext cx="3936016" cy="3285303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Objec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7710" y="95226"/>
            <a:ext cx="3936016" cy="3285303"/>
          </a:xfrm>
          <a:prstGeom prst="rect">
            <a:avLst/>
          </a:prstGeom>
        </p:spPr>
      </p:pic>
      <p:sp>
        <p:nvSpPr>
          <p:cNvPr id="8" name="Object 7"/>
          <p:cNvSpPr/>
          <p:nvPr/>
        </p:nvSpPr>
        <p:spPr>
          <a:xfrm>
            <a:off x="4126468" y="3475756"/>
            <a:ext cx="3936016" cy="3285303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Object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6468" y="3475756"/>
            <a:ext cx="3936016" cy="3285303"/>
          </a:xfrm>
          <a:prstGeom prst="rect">
            <a:avLst/>
          </a:prstGeom>
        </p:spPr>
      </p:pic>
      <p:sp>
        <p:nvSpPr>
          <p:cNvPr id="10" name="Object 9"/>
          <p:cNvSpPr/>
          <p:nvPr/>
        </p:nvSpPr>
        <p:spPr>
          <a:xfrm>
            <a:off x="95226" y="3475756"/>
            <a:ext cx="3936016" cy="3285303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1" name="Object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26" y="3475756"/>
            <a:ext cx="3936016" cy="3285303"/>
          </a:xfrm>
          <a:prstGeom prst="rect">
            <a:avLst/>
          </a:prstGeom>
        </p:spPr>
      </p:pic>
      <p:sp>
        <p:nvSpPr>
          <p:cNvPr id="12" name="Object 11"/>
          <p:cNvSpPr/>
          <p:nvPr/>
        </p:nvSpPr>
        <p:spPr>
          <a:xfrm>
            <a:off x="8157710" y="3475756"/>
            <a:ext cx="3936016" cy="3285303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6AA615C-4B19-809E-9BE7-F8D53275CC9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9011" y="458993"/>
            <a:ext cx="4860670" cy="2539701"/>
          </a:xfrm>
          <a:prstGeom prst="rect">
            <a:avLst/>
          </a:prstGeom>
        </p:spPr>
      </p:pic>
      <p:pic>
        <p:nvPicPr>
          <p:cNvPr id="14" name="Object 8">
            <a:extLst>
              <a:ext uri="{FF2B5EF4-FFF2-40B4-BE49-F238E27FC236}">
                <a16:creationId xmlns:a16="http://schemas.microsoft.com/office/drawing/2014/main" id="{27B6DF8E-9634-3749-7434-E0B960ACE9E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5068" y="3480238"/>
            <a:ext cx="3936016" cy="32853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7ADA907-220A-A6DC-65C3-E32F493E378C}"/>
              </a:ext>
            </a:extLst>
          </p:cNvPr>
          <p:cNvSpPr txBox="1"/>
          <p:nvPr/>
        </p:nvSpPr>
        <p:spPr>
          <a:xfrm>
            <a:off x="94130" y="6100944"/>
            <a:ext cx="393192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Veltins Arena – Gelsenkirchen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62,000 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32AD66-B902-7C31-7D34-AB59304D098D}"/>
              </a:ext>
            </a:extLst>
          </p:cNvPr>
          <p:cNvSpPr txBox="1"/>
          <p:nvPr/>
        </p:nvSpPr>
        <p:spPr>
          <a:xfrm>
            <a:off x="4132730" y="6105427"/>
            <a:ext cx="393192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Merkur</a:t>
            </a: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Spiel</a:t>
            </a: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-Arena -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Dusseldorf</a:t>
            </a: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54,500 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C73216-8B56-FE33-FC06-39B9FBDDA9AF}"/>
              </a:ext>
            </a:extLst>
          </p:cNvPr>
          <p:cNvSpPr txBox="1"/>
          <p:nvPr/>
        </p:nvSpPr>
        <p:spPr>
          <a:xfrm>
            <a:off x="8153401" y="6105426"/>
            <a:ext cx="393192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Deutsche Bank Park – Frankfurt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42,200 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71687D-C3C2-EE2A-4EFE-D7629B6E11E1}"/>
              </a:ext>
            </a:extLst>
          </p:cNvPr>
          <p:cNvSpPr txBox="1"/>
          <p:nvPr/>
        </p:nvSpPr>
        <p:spPr>
          <a:xfrm>
            <a:off x="4130296" y="2734313"/>
            <a:ext cx="393192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Allianz Arena -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Munich</a:t>
            </a: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75,000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11DBC6-0BC7-5662-0621-1761BAD66C74}"/>
              </a:ext>
            </a:extLst>
          </p:cNvPr>
          <p:cNvSpPr txBox="1"/>
          <p:nvPr/>
        </p:nvSpPr>
        <p:spPr>
          <a:xfrm>
            <a:off x="8150967" y="2734312"/>
            <a:ext cx="393192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MHP Arena – Stuttgart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64,400 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79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/>
          <p:nvPr/>
        </p:nvSpPr>
        <p:spPr>
          <a:xfrm>
            <a:off x="3118658" y="95226"/>
            <a:ext cx="2928205" cy="3285303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18658" y="95226"/>
            <a:ext cx="2928205" cy="3285303"/>
          </a:xfrm>
          <a:prstGeom prst="rect">
            <a:avLst/>
          </a:prstGeom>
        </p:spPr>
      </p:pic>
      <p:sp>
        <p:nvSpPr>
          <p:cNvPr id="10" name="Object 9"/>
          <p:cNvSpPr/>
          <p:nvPr/>
        </p:nvSpPr>
        <p:spPr>
          <a:xfrm>
            <a:off x="6142089" y="3475756"/>
            <a:ext cx="2928205" cy="3285303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4768" y="3475756"/>
            <a:ext cx="2928205" cy="328530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72AF18B-F7D7-42EB-363E-B47249051F54}"/>
              </a:ext>
            </a:extLst>
          </p:cNvPr>
          <p:cNvSpPr txBox="1"/>
          <p:nvPr/>
        </p:nvSpPr>
        <p:spPr>
          <a:xfrm>
            <a:off x="3102963" y="2724834"/>
            <a:ext cx="292608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AT&amp;T Stadium - Arlington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80,000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5236CE-000E-50AD-82B6-492271C056CA}"/>
              </a:ext>
            </a:extLst>
          </p:cNvPr>
          <p:cNvSpPr txBox="1"/>
          <p:nvPr/>
        </p:nvSpPr>
        <p:spPr>
          <a:xfrm>
            <a:off x="6136080" y="6129514"/>
            <a:ext cx="292608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Bank of America - Charlotte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74,867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4B8FDD6-F89F-2BDD-B55B-74F9CF222F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97" y="2738620"/>
            <a:ext cx="2909757" cy="290975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FFA7FB7-3354-B138-308C-5AC0DC8CD0B3}"/>
              </a:ext>
            </a:extLst>
          </p:cNvPr>
          <p:cNvSpPr txBox="1"/>
          <p:nvPr/>
        </p:nvSpPr>
        <p:spPr>
          <a:xfrm>
            <a:off x="-1510259" y="1575537"/>
            <a:ext cx="60935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Quarter Final, Semi-, </a:t>
            </a: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Final Stadiums</a:t>
            </a: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Total Stadiums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Object 12">
            <a:extLst>
              <a:ext uri="{FF2B5EF4-FFF2-40B4-BE49-F238E27FC236}">
                <a16:creationId xmlns:a16="http://schemas.microsoft.com/office/drawing/2014/main" id="{C826976A-9A8C-B9A5-6144-9821FE35FB7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5521" y="95226"/>
            <a:ext cx="2928205" cy="328530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9A2DF05-3873-5F40-9223-221DED50340B}"/>
              </a:ext>
            </a:extLst>
          </p:cNvPr>
          <p:cNvSpPr txBox="1"/>
          <p:nvPr/>
        </p:nvSpPr>
        <p:spPr>
          <a:xfrm>
            <a:off x="9162738" y="2744289"/>
            <a:ext cx="292608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State Farm - Glendale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63,400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6" name="Object 6">
            <a:extLst>
              <a:ext uri="{FF2B5EF4-FFF2-40B4-BE49-F238E27FC236}">
                <a16:creationId xmlns:a16="http://schemas.microsoft.com/office/drawing/2014/main" id="{79620B72-78C4-1685-83E7-EED1AD3839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2089" y="95226"/>
            <a:ext cx="2928205" cy="328530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3065BC5-EB9D-5CC2-2A68-651B75B354BF}"/>
              </a:ext>
            </a:extLst>
          </p:cNvPr>
          <p:cNvSpPr txBox="1"/>
          <p:nvPr/>
        </p:nvSpPr>
        <p:spPr>
          <a:xfrm>
            <a:off x="6140970" y="2734313"/>
            <a:ext cx="292608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NRG Stadium – Houston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71,795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9" name="Object 8">
            <a:extLst>
              <a:ext uri="{FF2B5EF4-FFF2-40B4-BE49-F238E27FC236}">
                <a16:creationId xmlns:a16="http://schemas.microsoft.com/office/drawing/2014/main" id="{B92BFD35-23C0-6F0B-8323-D4F8B3B31D6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41"/>
          <a:stretch/>
        </p:blipFill>
        <p:spPr>
          <a:xfrm>
            <a:off x="3118658" y="3475756"/>
            <a:ext cx="2928205" cy="328530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3141D9F-878A-FD28-DEDF-CDFA26525ACF}"/>
              </a:ext>
            </a:extLst>
          </p:cNvPr>
          <p:cNvSpPr txBox="1"/>
          <p:nvPr/>
        </p:nvSpPr>
        <p:spPr>
          <a:xfrm>
            <a:off x="3116215" y="6124367"/>
            <a:ext cx="292608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Hard Rock - Miami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75,540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31" name="Object 14">
            <a:extLst>
              <a:ext uri="{FF2B5EF4-FFF2-40B4-BE49-F238E27FC236}">
                <a16:creationId xmlns:a16="http://schemas.microsoft.com/office/drawing/2014/main" id="{648ABD6B-3379-2AD8-9FB3-E6F17D1E05B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335"/>
          <a:stretch/>
        </p:blipFill>
        <p:spPr>
          <a:xfrm>
            <a:off x="9165521" y="3475756"/>
            <a:ext cx="2928205" cy="328530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4572A314-AA52-35AC-7A54-529B1C3588F8}"/>
              </a:ext>
            </a:extLst>
          </p:cNvPr>
          <p:cNvSpPr txBox="1"/>
          <p:nvPr/>
        </p:nvSpPr>
        <p:spPr>
          <a:xfrm>
            <a:off x="9162738" y="6133849"/>
            <a:ext cx="292608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MetLife– M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eadowlands</a:t>
            </a: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82,500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6AEBC2-61BC-FD65-FDD0-6B2889054C89}"/>
              </a:ext>
            </a:extLst>
          </p:cNvPr>
          <p:cNvSpPr txBox="1"/>
          <p:nvPr/>
        </p:nvSpPr>
        <p:spPr>
          <a:xfrm>
            <a:off x="1011712" y="924383"/>
            <a:ext cx="1106713" cy="849463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6 7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019079-7D4A-779E-5094-0BD3C4FF4745}"/>
              </a:ext>
            </a:extLst>
          </p:cNvPr>
          <p:cNvSpPr txBox="1"/>
          <p:nvPr/>
        </p:nvSpPr>
        <p:spPr>
          <a:xfrm>
            <a:off x="1331844" y="1133925"/>
            <a:ext cx="5897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89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/>
          <p:nvPr/>
        </p:nvSpPr>
        <p:spPr>
          <a:xfrm>
            <a:off x="3118658" y="95226"/>
            <a:ext cx="2928205" cy="3285303"/>
          </a:xfrm>
          <a:prstGeom prst="rect">
            <a:avLst/>
          </a:prstGeom>
          <a:solidFill>
            <a:srgbClr val="6A1499"/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18658" y="95226"/>
            <a:ext cx="2928205" cy="328530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72AF18B-F7D7-42EB-363E-B47249051F54}"/>
              </a:ext>
            </a:extLst>
          </p:cNvPr>
          <p:cNvSpPr txBox="1"/>
          <p:nvPr/>
        </p:nvSpPr>
        <p:spPr>
          <a:xfrm>
            <a:off x="3102963" y="2724834"/>
            <a:ext cx="292608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Orange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Velodrome</a:t>
            </a: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- </a:t>
            </a: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Marseille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67,000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4" name="Object 12">
            <a:extLst>
              <a:ext uri="{FF2B5EF4-FFF2-40B4-BE49-F238E27FC236}">
                <a16:creationId xmlns:a16="http://schemas.microsoft.com/office/drawing/2014/main" id="{C826976A-9A8C-B9A5-6144-9821FE35FB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5521" y="95226"/>
            <a:ext cx="2928205" cy="328530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9A2DF05-3873-5F40-9223-221DED50340B}"/>
              </a:ext>
            </a:extLst>
          </p:cNvPr>
          <p:cNvSpPr txBox="1"/>
          <p:nvPr/>
        </p:nvSpPr>
        <p:spPr>
          <a:xfrm>
            <a:off x="9162738" y="2744289"/>
            <a:ext cx="292608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Stade Pierre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Mauroy</a:t>
            </a: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– Lille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50,000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6" name="Object 6">
            <a:extLst>
              <a:ext uri="{FF2B5EF4-FFF2-40B4-BE49-F238E27FC236}">
                <a16:creationId xmlns:a16="http://schemas.microsoft.com/office/drawing/2014/main" id="{79620B72-78C4-1685-83E7-EED1AD3839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2089" y="95226"/>
            <a:ext cx="2928205" cy="328530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3065BC5-EB9D-5CC2-2A68-651B75B354BF}"/>
              </a:ext>
            </a:extLst>
          </p:cNvPr>
          <p:cNvSpPr txBox="1"/>
          <p:nvPr/>
        </p:nvSpPr>
        <p:spPr>
          <a:xfrm>
            <a:off x="6140970" y="2734313"/>
            <a:ext cx="2926080" cy="646331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Groupama Stadium - Lyon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59,186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9" name="Object 8">
            <a:extLst>
              <a:ext uri="{FF2B5EF4-FFF2-40B4-BE49-F238E27FC236}">
                <a16:creationId xmlns:a16="http://schemas.microsoft.com/office/drawing/2014/main" id="{B92BFD35-23C0-6F0B-8323-D4F8B3B31D6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3668" y="3475756"/>
            <a:ext cx="2928205" cy="328530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3141D9F-878A-FD28-DEDF-CDFA26525ACF}"/>
              </a:ext>
            </a:extLst>
          </p:cNvPr>
          <p:cNvSpPr txBox="1"/>
          <p:nvPr/>
        </p:nvSpPr>
        <p:spPr>
          <a:xfrm>
            <a:off x="3102963" y="6150871"/>
            <a:ext cx="2926362" cy="615553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Geoffroy-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Guichard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- St. Etienne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41,965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31" name="Object 14">
            <a:extLst>
              <a:ext uri="{FF2B5EF4-FFF2-40B4-BE49-F238E27FC236}">
                <a16:creationId xmlns:a16="http://schemas.microsoft.com/office/drawing/2014/main" id="{648ABD6B-3379-2AD8-9FB3-E6F17D1E05B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5521" y="3475756"/>
            <a:ext cx="2928205" cy="328530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4572A314-AA52-35AC-7A54-529B1C3588F8}"/>
              </a:ext>
            </a:extLst>
          </p:cNvPr>
          <p:cNvSpPr txBox="1"/>
          <p:nvPr/>
        </p:nvSpPr>
        <p:spPr>
          <a:xfrm>
            <a:off x="9162738" y="6133849"/>
            <a:ext cx="292608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Stadium de Toulouse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33,150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5D0CB7-F1FD-F42E-6299-51C79036E5B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888" y="934843"/>
            <a:ext cx="1642177" cy="2114302"/>
          </a:xfrm>
          <a:prstGeom prst="rect">
            <a:avLst/>
          </a:prstGeom>
        </p:spPr>
      </p:pic>
      <p:pic>
        <p:nvPicPr>
          <p:cNvPr id="7" name="Picture 2" descr="Paris 2024/Other | Logopedia | Fandom">
            <a:extLst>
              <a:ext uri="{FF2B5EF4-FFF2-40B4-BE49-F238E27FC236}">
                <a16:creationId xmlns:a16="http://schemas.microsoft.com/office/drawing/2014/main" id="{41D7E0D1-BD20-FE69-3D3C-F4DF4C336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060" y="3492709"/>
            <a:ext cx="1847329" cy="2128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ject 10">
            <a:extLst>
              <a:ext uri="{FF2B5EF4-FFF2-40B4-BE49-F238E27FC236}">
                <a16:creationId xmlns:a16="http://schemas.microsoft.com/office/drawing/2014/main" id="{FECDEAB1-13D7-7DC7-F420-13DA5DAB813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4768" y="3475756"/>
            <a:ext cx="2928205" cy="32853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1FD5C26-D844-1CA8-85F8-4EB8561B829D}"/>
              </a:ext>
            </a:extLst>
          </p:cNvPr>
          <p:cNvSpPr txBox="1"/>
          <p:nvPr/>
        </p:nvSpPr>
        <p:spPr>
          <a:xfrm>
            <a:off x="6149332" y="6129514"/>
            <a:ext cx="2926080" cy="646331"/>
          </a:xfrm>
          <a:prstGeom prst="rect">
            <a:avLst/>
          </a:prstGeom>
          <a:solidFill>
            <a:schemeClr val="bg1">
              <a:alpha val="60793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Allianz Riviera -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Nice</a:t>
            </a: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36,178 </a:t>
            </a:r>
            <a:r>
              <a: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seats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29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730C745D-5745-5516-1B24-C404B70E89D4}"/>
              </a:ext>
            </a:extLst>
          </p:cNvPr>
          <p:cNvCxnSpPr>
            <a:cxnSpLocks/>
          </p:cNvCxnSpPr>
          <p:nvPr/>
        </p:nvCxnSpPr>
        <p:spPr>
          <a:xfrm flipH="1">
            <a:off x="8834119" y="5689656"/>
            <a:ext cx="128147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A8768ADF-26A1-AE58-2F5E-64D6110C1EA9}"/>
              </a:ext>
            </a:extLst>
          </p:cNvPr>
          <p:cNvCxnSpPr>
            <a:cxnSpLocks/>
          </p:cNvCxnSpPr>
          <p:nvPr/>
        </p:nvCxnSpPr>
        <p:spPr>
          <a:xfrm>
            <a:off x="8841389" y="5785726"/>
            <a:ext cx="1183468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4DAFCC-7C27-2080-6D97-FF8FE32986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What does this title mean?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5863B3-08FF-AEE1-1CEF-4B07657A84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3096" y="749504"/>
            <a:ext cx="11025807" cy="369332"/>
          </a:xfrm>
        </p:spPr>
        <p:txBody>
          <a:bodyPr/>
          <a:lstStyle/>
          <a:p>
            <a:pPr algn="ctr"/>
            <a:r>
              <a:rPr lang="en-US" sz="2400" u="sng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DAS Hybrid Solutions enabled by O-RAN Architecture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D31551-0E0A-E665-AC95-5E30E0B379E9}"/>
              </a:ext>
            </a:extLst>
          </p:cNvPr>
          <p:cNvSpPr txBox="1"/>
          <p:nvPr/>
        </p:nvSpPr>
        <p:spPr>
          <a:xfrm>
            <a:off x="1015432" y="1413936"/>
            <a:ext cx="2169697" cy="406265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17463" marR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1- DAS Hybrid Solutions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712B2DF-1D2C-99E7-F36E-627C6AA5A516}"/>
              </a:ext>
            </a:extLst>
          </p:cNvPr>
          <p:cNvGrpSpPr/>
          <p:nvPr/>
        </p:nvGrpSpPr>
        <p:grpSpPr>
          <a:xfrm>
            <a:off x="1359628" y="1470837"/>
            <a:ext cx="3095285" cy="2637306"/>
            <a:chOff x="1203602" y="1392457"/>
            <a:chExt cx="3095285" cy="2637306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413084B6-D81A-4D26-CA9A-A604D0A3D6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845" b="96499" l="9719" r="94629">
                          <a14:foregroundMark x1="47059" y1="10941" x2="65985" y2="10941"/>
                          <a14:foregroundMark x1="78261" y1="4595" x2="78261" y2="4595"/>
                          <a14:foregroundMark x1="82353" y1="3720" x2="58056" y2="5033"/>
                          <a14:foregroundMark x1="65729" y1="3501" x2="50384" y2="5689"/>
                          <a14:foregroundMark x1="47570" y1="4376" x2="38619" y2="5908"/>
                          <a14:foregroundMark x1="51407" y1="4595" x2="27366" y2="6127"/>
                          <a14:foregroundMark x1="25575" y1="8315" x2="24297" y2="26039"/>
                          <a14:foregroundMark x1="23529" y1="18162" x2="15345" y2="25821"/>
                          <a14:foregroundMark x1="15345" y1="25602" x2="20205" y2="57112"/>
                          <a14:foregroundMark x1="19437" y1="64333" x2="21483" y2="80088"/>
                          <a14:foregroundMark x1="16624" y1="78118" x2="14834" y2="87309"/>
                          <a14:foregroundMark x1="16880" y1="84902" x2="18926" y2="95186"/>
                          <a14:foregroundMark x1="43990" y1="94530" x2="42967" y2="96499"/>
                          <a14:foregroundMark x1="52941" y1="93654" x2="67008" y2="94092"/>
                          <a14:foregroundMark x1="66752" y1="94530" x2="67008" y2="96280"/>
                          <a14:foregroundMark x1="88491" y1="88403" x2="86957" y2="70241"/>
                          <a14:foregroundMark x1="93095" y1="17943" x2="94629" y2="2800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29889" y="2209508"/>
              <a:ext cx="857739" cy="1003203"/>
            </a:xfrm>
            <a:prstGeom prst="rect">
              <a:avLst/>
            </a:prstGeom>
            <a:noFill/>
          </p:spPr>
        </p:pic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561D4A2A-18F7-8CC2-571A-ACFCABD1D032}"/>
                </a:ext>
              </a:extLst>
            </p:cNvPr>
            <p:cNvGrpSpPr/>
            <p:nvPr/>
          </p:nvGrpSpPr>
          <p:grpSpPr>
            <a:xfrm>
              <a:off x="1203602" y="1392457"/>
              <a:ext cx="3095285" cy="2637306"/>
              <a:chOff x="305380" y="580771"/>
              <a:chExt cx="3562778" cy="2743107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16DD779E-08B4-6752-594E-B216C1A2AEC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5380" y="2425139"/>
                <a:ext cx="2091314" cy="408573"/>
              </a:xfrm>
              <a:prstGeom prst="rect">
                <a:avLst/>
              </a:prstGeom>
            </p:spPr>
          </p:pic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8D21D576-C6B1-2D07-882B-25A025A5A542}"/>
                  </a:ext>
                </a:extLst>
              </p:cNvPr>
              <p:cNvGrpSpPr/>
              <p:nvPr/>
            </p:nvGrpSpPr>
            <p:grpSpPr>
              <a:xfrm>
                <a:off x="306595" y="2518780"/>
                <a:ext cx="2357653" cy="734233"/>
                <a:chOff x="571519" y="2562907"/>
                <a:chExt cx="2578627" cy="767371"/>
              </a:xfrm>
            </p:grpSpPr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F8D6764E-7126-E8D9-70F2-8C616E30AC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71519" y="2908639"/>
                  <a:ext cx="2285999" cy="421639"/>
                </a:xfrm>
                <a:prstGeom prst="rect">
                  <a:avLst/>
                </a:prstGeom>
              </p:spPr>
            </p:pic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F0E824C2-51F0-FF2F-BC61-512D6884E653}"/>
                    </a:ext>
                  </a:extLst>
                </p:cNvPr>
                <p:cNvGrpSpPr/>
                <p:nvPr/>
              </p:nvGrpSpPr>
              <p:grpSpPr>
                <a:xfrm>
                  <a:off x="687067" y="3121448"/>
                  <a:ext cx="677147" cy="190086"/>
                  <a:chOff x="4510617" y="5462990"/>
                  <a:chExt cx="2370127" cy="665332"/>
                </a:xfrm>
              </p:grpSpPr>
              <p:pic>
                <p:nvPicPr>
                  <p:cNvPr id="33" name="Picture 32">
                    <a:extLst>
                      <a:ext uri="{FF2B5EF4-FFF2-40B4-BE49-F238E27FC236}">
                        <a16:creationId xmlns:a16="http://schemas.microsoft.com/office/drawing/2014/main" id="{3CD010EE-FC36-9577-8AED-1A6CEE6F32E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510619" y="5462990"/>
                    <a:ext cx="2370125" cy="331924"/>
                  </a:xfrm>
                  <a:prstGeom prst="rect">
                    <a:avLst/>
                  </a:prstGeom>
                </p:spPr>
              </p:pic>
              <p:pic>
                <p:nvPicPr>
                  <p:cNvPr id="34" name="Picture 33">
                    <a:extLst>
                      <a:ext uri="{FF2B5EF4-FFF2-40B4-BE49-F238E27FC236}">
                        <a16:creationId xmlns:a16="http://schemas.microsoft.com/office/drawing/2014/main" id="{67E5873C-D5B0-5DBA-7DA1-8EB2646CF3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510617" y="5796395"/>
                    <a:ext cx="2370124" cy="331927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8" name="Picture 27">
                  <a:extLst>
                    <a:ext uri="{FF2B5EF4-FFF2-40B4-BE49-F238E27FC236}">
                      <a16:creationId xmlns:a16="http://schemas.microsoft.com/office/drawing/2014/main" id="{7FC818EF-28C3-7D2D-E402-9871261E35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74067" y="2562907"/>
                  <a:ext cx="676079" cy="96583"/>
                </a:xfrm>
                <a:prstGeom prst="rect">
                  <a:avLst/>
                </a:prstGeom>
              </p:spPr>
            </p:pic>
            <p:pic>
              <p:nvPicPr>
                <p:cNvPr id="29" name="Picture 28">
                  <a:extLst>
                    <a:ext uri="{FF2B5EF4-FFF2-40B4-BE49-F238E27FC236}">
                      <a16:creationId xmlns:a16="http://schemas.microsoft.com/office/drawing/2014/main" id="{C9C2AA71-7E89-DC9E-307F-2A5FF2A813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74067" y="2659686"/>
                  <a:ext cx="676079" cy="96583"/>
                </a:xfrm>
                <a:prstGeom prst="rect">
                  <a:avLst/>
                </a:prstGeom>
              </p:spPr>
            </p:pic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82E126AE-2FE0-C5F3-5E5F-5EB21D58BA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74067" y="2759871"/>
                  <a:ext cx="676079" cy="96583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C0ECC6F2-E678-3F53-1085-2AA47DEF8B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74067" y="2856651"/>
                  <a:ext cx="676079" cy="96583"/>
                </a:xfrm>
                <a:prstGeom prst="rect">
                  <a:avLst/>
                </a:prstGeom>
              </p:spPr>
            </p:pic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1B5FE8A6-D129-AB57-4B7F-CD4C983799DC}"/>
                    </a:ext>
                  </a:extLst>
                </p:cNvPr>
                <p:cNvSpPr/>
                <p:nvPr/>
              </p:nvSpPr>
              <p:spPr bwMode="auto">
                <a:xfrm>
                  <a:off x="700881" y="2928901"/>
                  <a:ext cx="676080" cy="185607"/>
                </a:xfrm>
                <a:prstGeom prst="rect">
                  <a:avLst/>
                </a:prstGeom>
                <a:solidFill>
                  <a:srgbClr val="D2D1C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itchFamily="-108" charset="0"/>
                    <a:ea typeface="ＭＳ Ｐゴシック" pitchFamily="-108" charset="-128"/>
                    <a:cs typeface="ＭＳ Ｐゴシック" pitchFamily="-108" charset="-128"/>
                  </a:endParaRPr>
                </a:p>
              </p:txBody>
            </p:sp>
          </p:grpSp>
          <p:pic>
            <p:nvPicPr>
              <p:cNvPr id="23" name="Grafik 23">
                <a:extLst>
                  <a:ext uri="{FF2B5EF4-FFF2-40B4-BE49-F238E27FC236}">
                    <a16:creationId xmlns:a16="http://schemas.microsoft.com/office/drawing/2014/main" id="{2FD60B67-0004-D9B0-B275-5FAE6AC386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89094" y="580771"/>
                <a:ext cx="879064" cy="2743107"/>
              </a:xfrm>
              <a:prstGeom prst="rect">
                <a:avLst/>
              </a:prstGeom>
              <a:effectLst>
                <a:outerShdw blurRad="190500" dist="25400" dir="8160000" algn="tr" rotWithShape="0">
                  <a:prstClr val="black">
                    <a:alpha val="13000"/>
                  </a:prstClr>
                </a:outerShdw>
              </a:effectLst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8865FE57-C48F-7AE2-B7EC-B0DCB0B5E9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17139" y="1023988"/>
                <a:ext cx="1281950" cy="1487502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1ECD74F1-5CB4-594B-A4B1-FACDBC59D9F2}"/>
                  </a:ext>
                </a:extLst>
              </p:cNvPr>
              <p:cNvPicPr/>
              <p:nvPr/>
            </p:nvPicPr>
            <p:blipFill>
              <a:blip r:embed="rId11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09215" y="2432166"/>
                <a:ext cx="1274273" cy="852228"/>
              </a:xfrm>
              <a:prstGeom prst="rect">
                <a:avLst/>
              </a:prstGeom>
            </p:spPr>
          </p:pic>
        </p:grp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80FC8CF9-989F-873B-F376-97DBF9BD101D}"/>
              </a:ext>
            </a:extLst>
          </p:cNvPr>
          <p:cNvSpPr txBox="1"/>
          <p:nvPr/>
        </p:nvSpPr>
        <p:spPr>
          <a:xfrm>
            <a:off x="1015432" y="4470917"/>
            <a:ext cx="2798651" cy="406265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17463" marR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2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 Backend - O-RAN Integration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79E311BD-4F48-068E-822C-D52D483C01D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5" t="22966" r="981" b="6892"/>
          <a:stretch/>
        </p:blipFill>
        <p:spPr>
          <a:xfrm>
            <a:off x="8685447" y="2261255"/>
            <a:ext cx="1680365" cy="303360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3117D45-4F0C-A548-177C-64B7F867B814}"/>
              </a:ext>
            </a:extLst>
          </p:cNvPr>
          <p:cNvCxnSpPr>
            <a:cxnSpLocks/>
            <a:endCxn id="39" idx="2"/>
          </p:cNvCxnSpPr>
          <p:nvPr/>
        </p:nvCxnSpPr>
        <p:spPr>
          <a:xfrm flipH="1" flipV="1">
            <a:off x="9525630" y="2564615"/>
            <a:ext cx="20833" cy="271735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4A62A38-01F8-DDB7-D7B8-F87F9BC388BB}"/>
              </a:ext>
            </a:extLst>
          </p:cNvPr>
          <p:cNvCxnSpPr>
            <a:cxnSpLocks/>
          </p:cNvCxnSpPr>
          <p:nvPr/>
        </p:nvCxnSpPr>
        <p:spPr>
          <a:xfrm>
            <a:off x="9614388" y="2572696"/>
            <a:ext cx="0" cy="262961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8FC55241-16A7-5EE7-23C4-10883D32A32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845" b="96499" l="9719" r="94629">
                        <a14:foregroundMark x1="47059" y1="10941" x2="65985" y2="10941"/>
                        <a14:foregroundMark x1="78261" y1="4595" x2="78261" y2="4595"/>
                        <a14:foregroundMark x1="82353" y1="3720" x2="58056" y2="5033"/>
                        <a14:foregroundMark x1="65729" y1="3501" x2="50384" y2="5689"/>
                        <a14:foregroundMark x1="47570" y1="4376" x2="38619" y2="5908"/>
                        <a14:foregroundMark x1="51407" y1="4595" x2="27366" y2="6127"/>
                        <a14:foregroundMark x1="25575" y1="8315" x2="24297" y2="26039"/>
                        <a14:foregroundMark x1="23529" y1="18162" x2="15345" y2="25821"/>
                        <a14:foregroundMark x1="15345" y1="25602" x2="20205" y2="57112"/>
                        <a14:foregroundMark x1="19437" y1="64333" x2="21483" y2="80088"/>
                        <a14:foregroundMark x1="16624" y1="78118" x2="14834" y2="87309"/>
                        <a14:foregroundMark x1="16880" y1="84902" x2="18926" y2="95186"/>
                        <a14:foregroundMark x1="43990" y1="94530" x2="42967" y2="96499"/>
                        <a14:foregroundMark x1="52941" y1="93654" x2="67008" y2="94092"/>
                        <a14:foregroundMark x1="66752" y1="94530" x2="67008" y2="96280"/>
                        <a14:foregroundMark x1="88491" y1="88403" x2="86957" y2="70241"/>
                        <a14:foregroundMark x1="93095" y1="17943" x2="94629" y2="280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4951" y="5111096"/>
            <a:ext cx="732946" cy="857247"/>
          </a:xfrm>
          <a:prstGeom prst="rect">
            <a:avLst/>
          </a:prstGeom>
          <a:noFill/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797539F4-E437-B730-EDC1-BB6814936A04}"/>
              </a:ext>
            </a:extLst>
          </p:cNvPr>
          <p:cNvGrpSpPr/>
          <p:nvPr/>
        </p:nvGrpSpPr>
        <p:grpSpPr>
          <a:xfrm>
            <a:off x="8704920" y="3758671"/>
            <a:ext cx="1683085" cy="309983"/>
            <a:chOff x="8296750" y="1788671"/>
            <a:chExt cx="3750650" cy="690778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E9098EAA-1CA5-3CEC-7397-66D8351C6F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0065"/>
            <a:stretch/>
          </p:blipFill>
          <p:spPr>
            <a:xfrm>
              <a:off x="8296750" y="1788671"/>
              <a:ext cx="3750650" cy="690778"/>
            </a:xfrm>
            <a:prstGeom prst="rect">
              <a:avLst/>
            </a:prstGeom>
          </p:spPr>
        </p:pic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64DE6D5-35BF-C338-5823-A94F1352C9C9}"/>
                </a:ext>
              </a:extLst>
            </p:cNvPr>
            <p:cNvGrpSpPr/>
            <p:nvPr/>
          </p:nvGrpSpPr>
          <p:grpSpPr>
            <a:xfrm>
              <a:off x="8515961" y="2132638"/>
              <a:ext cx="1110996" cy="311860"/>
              <a:chOff x="6574114" y="2695365"/>
              <a:chExt cx="2370125" cy="665302"/>
            </a:xfrm>
          </p:grpSpPr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7809A2F9-70AE-B849-21C3-E457BC55BE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74114" y="2695365"/>
                <a:ext cx="2370125" cy="331927"/>
              </a:xfrm>
              <a:prstGeom prst="rect">
                <a:avLst/>
              </a:prstGeom>
            </p:spPr>
          </p:pic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8D836959-1F69-44B1-D8A9-0A545FA4D7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74114" y="3028740"/>
                <a:ext cx="2370125" cy="331927"/>
              </a:xfrm>
              <a:prstGeom prst="rect">
                <a:avLst/>
              </a:prstGeom>
            </p:spPr>
          </p:pic>
        </p:grp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1D2BBA92-9296-D65E-84D1-EB393CDD0E2A}"/>
                </a:ext>
              </a:extLst>
            </p:cNvPr>
            <p:cNvSpPr/>
            <p:nvPr/>
          </p:nvSpPr>
          <p:spPr bwMode="auto">
            <a:xfrm>
              <a:off x="8515959" y="2138411"/>
              <a:ext cx="1108258" cy="298350"/>
            </a:xfrm>
            <a:prstGeom prst="rect">
              <a:avLst/>
            </a:prstGeom>
            <a:solidFill>
              <a:srgbClr val="D2D1C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-108" charset="0"/>
                <a:ea typeface="ＭＳ Ｐゴシック" pitchFamily="-108" charset="-128"/>
                <a:cs typeface="ＭＳ Ｐゴシック" pitchFamily="-108" charset="-128"/>
              </a:endParaRP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AFEA2ED6-4B59-408B-9BD5-6A9AE3BAADC0}"/>
                </a:ext>
              </a:extLst>
            </p:cNvPr>
            <p:cNvGrpSpPr/>
            <p:nvPr/>
          </p:nvGrpSpPr>
          <p:grpSpPr>
            <a:xfrm>
              <a:off x="10473830" y="1823744"/>
              <a:ext cx="1116053" cy="627521"/>
              <a:chOff x="10473830" y="1823744"/>
              <a:chExt cx="1116053" cy="627521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5C8E77BA-32F5-433F-7040-ADF40DCAE784}"/>
                  </a:ext>
                </a:extLst>
              </p:cNvPr>
              <p:cNvGrpSpPr/>
              <p:nvPr/>
            </p:nvGrpSpPr>
            <p:grpSpPr>
              <a:xfrm>
                <a:off x="10473830" y="2290762"/>
                <a:ext cx="1116053" cy="160503"/>
                <a:chOff x="9991396" y="2286991"/>
                <a:chExt cx="4572000" cy="657512"/>
              </a:xfrm>
            </p:grpSpPr>
            <p:pic>
              <p:nvPicPr>
                <p:cNvPr id="58" name="Picture 57">
                  <a:extLst>
                    <a:ext uri="{FF2B5EF4-FFF2-40B4-BE49-F238E27FC236}">
                      <a16:creationId xmlns:a16="http://schemas.microsoft.com/office/drawing/2014/main" id="{A7998019-1E42-937D-15FF-B9EC267E87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6" cstate="email">
                  <a:extLst>
                    <a:ext uri="{BEBA8EAE-BF5A-486C-A8C5-ECC9F3942E4B}">
                      <a14:imgProps xmlns:a14="http://schemas.microsoft.com/office/drawing/2010/main">
                        <a14:imgLayer r:embed="rId17"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991396" y="2286991"/>
                  <a:ext cx="4572000" cy="657512"/>
                </a:xfrm>
                <a:prstGeom prst="rect">
                  <a:avLst/>
                </a:prstGeom>
              </p:spPr>
            </p:pic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D589BBE7-29A5-0101-7F20-A60A957F92FE}"/>
                    </a:ext>
                  </a:extLst>
                </p:cNvPr>
                <p:cNvSpPr/>
                <p:nvPr/>
              </p:nvSpPr>
              <p:spPr>
                <a:xfrm>
                  <a:off x="10089984" y="2782512"/>
                  <a:ext cx="609600" cy="116416"/>
                </a:xfrm>
                <a:prstGeom prst="rect">
                  <a:avLst/>
                </a:prstGeom>
                <a:solidFill>
                  <a:srgbClr val="ECEC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8613C0B4-FD62-13EE-D3BB-2B4DD46B18CD}"/>
                  </a:ext>
                </a:extLst>
              </p:cNvPr>
              <p:cNvGrpSpPr/>
              <p:nvPr/>
            </p:nvGrpSpPr>
            <p:grpSpPr>
              <a:xfrm>
                <a:off x="10473830" y="2133502"/>
                <a:ext cx="1116053" cy="160503"/>
                <a:chOff x="9991396" y="2286991"/>
                <a:chExt cx="4572000" cy="657512"/>
              </a:xfrm>
            </p:grpSpPr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ECDE280F-A132-7313-4121-E940F1F630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6" cstate="email">
                  <a:extLst>
                    <a:ext uri="{BEBA8EAE-BF5A-486C-A8C5-ECC9F3942E4B}">
                      <a14:imgProps xmlns:a14="http://schemas.microsoft.com/office/drawing/2010/main">
                        <a14:imgLayer r:embed="rId17"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991396" y="2286991"/>
                  <a:ext cx="4572000" cy="657512"/>
                </a:xfrm>
                <a:prstGeom prst="rect">
                  <a:avLst/>
                </a:prstGeom>
              </p:spPr>
            </p:pic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8A87FFFD-DB60-8F14-7F22-EC6D1A8485FE}"/>
                    </a:ext>
                  </a:extLst>
                </p:cNvPr>
                <p:cNvSpPr/>
                <p:nvPr/>
              </p:nvSpPr>
              <p:spPr>
                <a:xfrm>
                  <a:off x="10089984" y="2782512"/>
                  <a:ext cx="609600" cy="116416"/>
                </a:xfrm>
                <a:prstGeom prst="rect">
                  <a:avLst/>
                </a:prstGeom>
                <a:solidFill>
                  <a:srgbClr val="ECEC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2C821024-1B6F-DC32-CF41-BD984D437AB9}"/>
                  </a:ext>
                </a:extLst>
              </p:cNvPr>
              <p:cNvGrpSpPr/>
              <p:nvPr/>
            </p:nvGrpSpPr>
            <p:grpSpPr>
              <a:xfrm>
                <a:off x="10473830" y="1978623"/>
                <a:ext cx="1116053" cy="160503"/>
                <a:chOff x="9991396" y="2286991"/>
                <a:chExt cx="4572000" cy="657512"/>
              </a:xfrm>
            </p:grpSpPr>
            <p:pic>
              <p:nvPicPr>
                <p:cNvPr id="54" name="Picture 53">
                  <a:extLst>
                    <a:ext uri="{FF2B5EF4-FFF2-40B4-BE49-F238E27FC236}">
                      <a16:creationId xmlns:a16="http://schemas.microsoft.com/office/drawing/2014/main" id="{9DE404E2-F9A3-D2DE-223D-AFACA3E1B4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6" cstate="email">
                  <a:extLst>
                    <a:ext uri="{BEBA8EAE-BF5A-486C-A8C5-ECC9F3942E4B}">
                      <a14:imgProps xmlns:a14="http://schemas.microsoft.com/office/drawing/2010/main">
                        <a14:imgLayer r:embed="rId17"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991396" y="2286991"/>
                  <a:ext cx="4572000" cy="657512"/>
                </a:xfrm>
                <a:prstGeom prst="rect">
                  <a:avLst/>
                </a:prstGeom>
              </p:spPr>
            </p:pic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ED9FC7B0-42D1-C21D-A040-1382DEFBF248}"/>
                    </a:ext>
                  </a:extLst>
                </p:cNvPr>
                <p:cNvSpPr/>
                <p:nvPr/>
              </p:nvSpPr>
              <p:spPr>
                <a:xfrm>
                  <a:off x="10089984" y="2782512"/>
                  <a:ext cx="609600" cy="116416"/>
                </a:xfrm>
                <a:prstGeom prst="rect">
                  <a:avLst/>
                </a:prstGeom>
                <a:solidFill>
                  <a:srgbClr val="ECEC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5BCFA981-3807-1A7F-D40B-111B9999E10A}"/>
                  </a:ext>
                </a:extLst>
              </p:cNvPr>
              <p:cNvGrpSpPr/>
              <p:nvPr/>
            </p:nvGrpSpPr>
            <p:grpSpPr>
              <a:xfrm>
                <a:off x="10473830" y="1823744"/>
                <a:ext cx="1116053" cy="160503"/>
                <a:chOff x="9991396" y="2277237"/>
                <a:chExt cx="4572000" cy="657512"/>
              </a:xfrm>
            </p:grpSpPr>
            <p:pic>
              <p:nvPicPr>
                <p:cNvPr id="52" name="Picture 51">
                  <a:extLst>
                    <a:ext uri="{FF2B5EF4-FFF2-40B4-BE49-F238E27FC236}">
                      <a16:creationId xmlns:a16="http://schemas.microsoft.com/office/drawing/2014/main" id="{18D05E2D-B0EC-4AE8-2D57-9353924799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6" cstate="email">
                  <a:extLst>
                    <a:ext uri="{BEBA8EAE-BF5A-486C-A8C5-ECC9F3942E4B}">
                      <a14:imgProps xmlns:a14="http://schemas.microsoft.com/office/drawing/2010/main">
                        <a14:imgLayer r:embed="rId17"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991396" y="2277237"/>
                  <a:ext cx="4572000" cy="657512"/>
                </a:xfrm>
                <a:prstGeom prst="rect">
                  <a:avLst/>
                </a:prstGeom>
              </p:spPr>
            </p:pic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05799804-30BD-0592-09CA-9DD8D70BBB23}"/>
                    </a:ext>
                  </a:extLst>
                </p:cNvPr>
                <p:cNvSpPr/>
                <p:nvPr/>
              </p:nvSpPr>
              <p:spPr>
                <a:xfrm>
                  <a:off x="10089984" y="2763004"/>
                  <a:ext cx="609600" cy="116416"/>
                </a:xfrm>
                <a:prstGeom prst="rect">
                  <a:avLst/>
                </a:prstGeom>
                <a:solidFill>
                  <a:srgbClr val="ECEC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75F8369-1955-EE9D-AE76-AFEFA75ACBDA}"/>
              </a:ext>
            </a:extLst>
          </p:cNvPr>
          <p:cNvSpPr txBox="1"/>
          <p:nvPr/>
        </p:nvSpPr>
        <p:spPr>
          <a:xfrm>
            <a:off x="9284650" y="1805108"/>
            <a:ext cx="659476" cy="406265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O-DU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B7489F7-BF7B-F11D-3BAA-19AAB8D4C508}"/>
              </a:ext>
            </a:extLst>
          </p:cNvPr>
          <p:cNvSpPr txBox="1"/>
          <p:nvPr/>
        </p:nvSpPr>
        <p:spPr>
          <a:xfrm>
            <a:off x="10402574" y="3732009"/>
            <a:ext cx="1502847" cy="406265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DAS with ORAN</a:t>
            </a:r>
          </a:p>
        </p:txBody>
      </p:sp>
      <p:pic>
        <p:nvPicPr>
          <p:cNvPr id="75" name="Picture 2" descr="image">
            <a:extLst>
              <a:ext uri="{FF2B5EF4-FFF2-40B4-BE49-F238E27FC236}">
                <a16:creationId xmlns:a16="http://schemas.microsoft.com/office/drawing/2014/main" id="{37348B3B-6974-EEE7-3B48-9CC0A835A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846" b="91026" l="1917" r="97764">
                        <a14:foregroundMark x1="5911" y1="24359" x2="5911" y2="24359"/>
                        <a14:foregroundMark x1="12300" y1="12393" x2="12300" y2="12393"/>
                        <a14:foregroundMark x1="14377" y1="7265" x2="14377" y2="7265"/>
                        <a14:foregroundMark x1="1917" y1="23077" x2="1917" y2="23077"/>
                        <a14:foregroundMark x1="39936" y1="5983" x2="39936" y2="5983"/>
                        <a14:foregroundMark x1="57348" y1="83333" x2="57348" y2="83333"/>
                        <a14:foregroundMark x1="80831" y1="68803" x2="80831" y2="68803"/>
                        <a14:foregroundMark x1="77636" y1="55983" x2="77636" y2="55983"/>
                        <a14:foregroundMark x1="94569" y1="59402" x2="94569" y2="59402"/>
                        <a14:foregroundMark x1="98083" y1="62821" x2="98083" y2="62821"/>
                        <a14:foregroundMark x1="52716" y1="91026" x2="52716" y2="91026"/>
                        <a14:foregroundMark x1="47764" y1="76496" x2="47764" y2="76496"/>
                        <a14:foregroundMark x1="16773" y1="3846" x2="16773" y2="3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6927">
            <a:off x="4088419" y="5146696"/>
            <a:ext cx="1918547" cy="71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Grafik 107">
            <a:extLst>
              <a:ext uri="{FF2B5EF4-FFF2-40B4-BE49-F238E27FC236}">
                <a16:creationId xmlns:a16="http://schemas.microsoft.com/office/drawing/2014/main" id="{690C34C1-3769-1E1F-9EC8-DEFDFFEC472D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3441" y="5071078"/>
            <a:ext cx="2253633" cy="8307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79A652B0-4E4F-915D-DBB0-B45A3A92D8D3}"/>
              </a:ext>
            </a:extLst>
          </p:cNvPr>
          <p:cNvSpPr txBox="1"/>
          <p:nvPr/>
        </p:nvSpPr>
        <p:spPr>
          <a:xfrm>
            <a:off x="6180053" y="3660226"/>
            <a:ext cx="2220223" cy="406265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17463" marR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3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 Why Combine These?</a:t>
            </a:r>
          </a:p>
        </p:txBody>
      </p:sp>
      <p:pic>
        <p:nvPicPr>
          <p:cNvPr id="78" name="Grafik 23">
            <a:extLst>
              <a:ext uri="{FF2B5EF4-FFF2-40B4-BE49-F238E27FC236}">
                <a16:creationId xmlns:a16="http://schemas.microsoft.com/office/drawing/2014/main" id="{7597E720-FDA0-85BC-04F5-A7203D31BA62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857" y="4877182"/>
            <a:ext cx="470556" cy="1624948"/>
          </a:xfrm>
          <a:prstGeom prst="rect">
            <a:avLst/>
          </a:prstGeom>
          <a:effectLst>
            <a:outerShdw blurRad="190500" dist="25400" dir="8160000" algn="tr" rotWithShape="0">
              <a:prstClr val="black">
                <a:alpha val="13000"/>
              </a:prstClr>
            </a:outerShdw>
          </a:effectLst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0135BC25-1388-CEFC-9BEF-904A267F13A3}"/>
              </a:ext>
            </a:extLst>
          </p:cNvPr>
          <p:cNvPicPr/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2439" y="5397955"/>
            <a:ext cx="767096" cy="58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3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63" grpId="0"/>
      <p:bldP spid="62" grpId="0"/>
      <p:bldP spid="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58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F95E673-24A0-2FFB-38BA-A208FE5C7006}"/>
              </a:ext>
            </a:extLst>
          </p:cNvPr>
          <p:cNvSpPr/>
          <p:nvPr/>
        </p:nvSpPr>
        <p:spPr>
          <a:xfrm>
            <a:off x="0" y="0"/>
            <a:ext cx="12190476" cy="6856718"/>
          </a:xfrm>
          <a:prstGeom prst="rect">
            <a:avLst/>
          </a:prstGeom>
          <a:solidFill>
            <a:sysClr val="windowText" lastClr="000000">
              <a:alpha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71AF12-2857-7355-9550-2BBA53B86F4C}"/>
              </a:ext>
            </a:extLst>
          </p:cNvPr>
          <p:cNvSpPr txBox="1"/>
          <p:nvPr/>
        </p:nvSpPr>
        <p:spPr>
          <a:xfrm>
            <a:off x="2513702" y="277244"/>
            <a:ext cx="69649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CommScope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5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 Super Bowls </a:t>
            </a:r>
            <a:r>
              <a:rPr kumimoji="0" lang="pt-PT" sz="4000" b="0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14 Years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562388E-9B07-B2DA-84DE-A17A6682E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1718" y="204009"/>
            <a:ext cx="1545662" cy="1877981"/>
          </a:xfrm>
          <a:prstGeom prst="rect">
            <a:avLst/>
          </a:prstGeom>
        </p:spPr>
      </p:pic>
      <p:graphicFrame>
        <p:nvGraphicFramePr>
          <p:cNvPr id="16" name="Table 12">
            <a:extLst>
              <a:ext uri="{FF2B5EF4-FFF2-40B4-BE49-F238E27FC236}">
                <a16:creationId xmlns:a16="http://schemas.microsoft.com/office/drawing/2014/main" id="{9985C13B-267A-E8EC-B670-72E68BAAC9CF}"/>
              </a:ext>
            </a:extLst>
          </p:cNvPr>
          <p:cNvGraphicFramePr>
            <a:graphicFrameLocks noGrp="1"/>
          </p:cNvGraphicFramePr>
          <p:nvPr/>
        </p:nvGraphicFramePr>
        <p:xfrm>
          <a:off x="164238" y="2257480"/>
          <a:ext cx="11862000" cy="3840480"/>
        </p:xfrm>
        <a:graphic>
          <a:graphicData uri="http://schemas.openxmlformats.org/drawingml/2006/table">
            <a:tbl>
              <a:tblPr/>
              <a:tblGrid>
                <a:gridCol w="2372400">
                  <a:extLst>
                    <a:ext uri="{9D8B030D-6E8A-4147-A177-3AD203B41FA5}">
                      <a16:colId xmlns:a16="http://schemas.microsoft.com/office/drawing/2014/main" val="1467326551"/>
                    </a:ext>
                  </a:extLst>
                </a:gridCol>
                <a:gridCol w="2372400">
                  <a:extLst>
                    <a:ext uri="{9D8B030D-6E8A-4147-A177-3AD203B41FA5}">
                      <a16:colId xmlns:a16="http://schemas.microsoft.com/office/drawing/2014/main" val="2083357734"/>
                    </a:ext>
                  </a:extLst>
                </a:gridCol>
                <a:gridCol w="2372400">
                  <a:extLst>
                    <a:ext uri="{9D8B030D-6E8A-4147-A177-3AD203B41FA5}">
                      <a16:colId xmlns:a16="http://schemas.microsoft.com/office/drawing/2014/main" val="1249088669"/>
                    </a:ext>
                  </a:extLst>
                </a:gridCol>
                <a:gridCol w="2372400">
                  <a:extLst>
                    <a:ext uri="{9D8B030D-6E8A-4147-A177-3AD203B41FA5}">
                      <a16:colId xmlns:a16="http://schemas.microsoft.com/office/drawing/2014/main" val="3054776769"/>
                    </a:ext>
                  </a:extLst>
                </a:gridCol>
                <a:gridCol w="2372400">
                  <a:extLst>
                    <a:ext uri="{9D8B030D-6E8A-4147-A177-3AD203B41FA5}">
                      <a16:colId xmlns:a16="http://schemas.microsoft.com/office/drawing/2014/main" val="3067599235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t-PT" sz="3200" b="1">
                          <a:solidFill>
                            <a:schemeClr val="bg1"/>
                          </a:solidFill>
                        </a:rPr>
                        <a:t>XLIV</a:t>
                      </a:r>
                    </a:p>
                    <a:p>
                      <a:pPr algn="ctr"/>
                      <a:r>
                        <a:rPr lang="pt-PT" sz="1400" b="0">
                          <a:solidFill>
                            <a:schemeClr val="bg1"/>
                          </a:solidFill>
                        </a:rPr>
                        <a:t>Sun Life Stadium</a:t>
                      </a:r>
                    </a:p>
                    <a:p>
                      <a:pPr algn="ctr"/>
                      <a:endParaRPr lang="pt-PT" sz="800" b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pt-PT" sz="800" b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pt-PT" sz="3200" b="0">
                          <a:solidFill>
                            <a:srgbClr val="2A5F90"/>
                          </a:solidFill>
                        </a:rPr>
                        <a:t>65,000</a:t>
                      </a:r>
                      <a:endParaRPr lang="pt-PT" sz="1800" b="0">
                        <a:solidFill>
                          <a:srgbClr val="2A5F90"/>
                        </a:solidFill>
                      </a:endParaRPr>
                    </a:p>
                    <a:p>
                      <a:pPr algn="ctr"/>
                      <a:r>
                        <a:rPr lang="pt-PT" sz="1800" b="0">
                          <a:solidFill>
                            <a:schemeClr val="bg1"/>
                          </a:solidFill>
                        </a:rPr>
                        <a:t>Seating</a:t>
                      </a:r>
                    </a:p>
                    <a:p>
                      <a:pPr algn="ctr"/>
                      <a:endParaRPr lang="en-US" sz="8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t-PT" sz="3200" b="1">
                          <a:solidFill>
                            <a:schemeClr val="bg1"/>
                          </a:solidFill>
                        </a:rPr>
                        <a:t>XLV</a:t>
                      </a:r>
                    </a:p>
                    <a:p>
                      <a:pPr algn="ctr"/>
                      <a:r>
                        <a:rPr lang="pt-PT" sz="1400" b="0">
                          <a:solidFill>
                            <a:schemeClr val="bg1"/>
                          </a:solidFill>
                        </a:rPr>
                        <a:t>AT&amp;T Stadium</a:t>
                      </a:r>
                    </a:p>
                    <a:p>
                      <a:pPr algn="ctr"/>
                      <a:endParaRPr lang="pt-PT" sz="800" b="0">
                        <a:solidFill>
                          <a:srgbClr val="2E75B6"/>
                        </a:solidFill>
                      </a:endParaRPr>
                    </a:p>
                    <a:p>
                      <a:pPr algn="ctr"/>
                      <a:endParaRPr lang="pt-PT" sz="800" b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pt-PT" sz="3200" b="0">
                          <a:solidFill>
                            <a:srgbClr val="2A5F90"/>
                          </a:solidFill>
                        </a:rPr>
                        <a:t>100,000</a:t>
                      </a:r>
                      <a:endParaRPr lang="pt-PT" sz="1800" b="0">
                        <a:solidFill>
                          <a:srgbClr val="2A5F90"/>
                        </a:solidFill>
                      </a:endParaRPr>
                    </a:p>
                    <a:p>
                      <a:pPr algn="ctr"/>
                      <a:r>
                        <a:rPr lang="pt-PT" sz="1800" b="0">
                          <a:solidFill>
                            <a:schemeClr val="bg1"/>
                          </a:solidFill>
                        </a:rPr>
                        <a:t>Seating</a:t>
                      </a:r>
                      <a:endParaRPr lang="en-US" sz="18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t-PT" sz="3200" b="1">
                          <a:solidFill>
                            <a:schemeClr val="bg1"/>
                          </a:solidFill>
                        </a:rPr>
                        <a:t>XLVI</a:t>
                      </a:r>
                    </a:p>
                    <a:p>
                      <a:pPr algn="ctr"/>
                      <a:r>
                        <a:rPr lang="pt-PT" sz="1400" b="0">
                          <a:solidFill>
                            <a:schemeClr val="bg1"/>
                          </a:solidFill>
                        </a:rPr>
                        <a:t>Lucas Oil Stadium</a:t>
                      </a:r>
                    </a:p>
                    <a:p>
                      <a:pPr algn="ctr"/>
                      <a:endParaRPr lang="pt-PT" sz="800" b="1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pt-PT" sz="800" b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pt-PT" sz="3200" b="0">
                          <a:solidFill>
                            <a:srgbClr val="2A5F90"/>
                          </a:solidFill>
                        </a:rPr>
                        <a:t>70,000</a:t>
                      </a:r>
                      <a:endParaRPr lang="pt-PT" sz="1800" b="0">
                        <a:solidFill>
                          <a:srgbClr val="2A5F90"/>
                        </a:solidFill>
                      </a:endParaRPr>
                    </a:p>
                    <a:p>
                      <a:pPr algn="ctr"/>
                      <a:r>
                        <a:rPr lang="pt-PT" sz="1800" b="0">
                          <a:solidFill>
                            <a:schemeClr val="bg1"/>
                          </a:solidFill>
                        </a:rPr>
                        <a:t>Seating</a:t>
                      </a:r>
                      <a:endParaRPr lang="en-US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t-PT" sz="3200" b="1">
                          <a:solidFill>
                            <a:schemeClr val="bg1"/>
                          </a:solidFill>
                        </a:rPr>
                        <a:t>XLVII</a:t>
                      </a:r>
                    </a:p>
                    <a:p>
                      <a:pPr algn="ctr"/>
                      <a:r>
                        <a:rPr lang="pt-PT" sz="1400" b="0">
                          <a:solidFill>
                            <a:schemeClr val="bg1"/>
                          </a:solidFill>
                        </a:rPr>
                        <a:t>Superdome</a:t>
                      </a:r>
                    </a:p>
                    <a:p>
                      <a:pPr algn="ctr"/>
                      <a:endParaRPr lang="pt-PT" sz="800" b="1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pt-PT" sz="800" b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pt-PT" sz="3200" b="0">
                          <a:solidFill>
                            <a:srgbClr val="2A5F90"/>
                          </a:solidFill>
                        </a:rPr>
                        <a:t>80,000</a:t>
                      </a:r>
                      <a:endParaRPr lang="pt-PT" sz="1800" b="0">
                        <a:solidFill>
                          <a:srgbClr val="2A5F90"/>
                        </a:solidFill>
                      </a:endParaRPr>
                    </a:p>
                    <a:p>
                      <a:pPr algn="ctr"/>
                      <a:r>
                        <a:rPr lang="pt-PT" sz="1800" b="0">
                          <a:solidFill>
                            <a:schemeClr val="bg1"/>
                          </a:solidFill>
                        </a:rPr>
                        <a:t>Seating</a:t>
                      </a:r>
                      <a:endParaRPr lang="en-US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t-PT" sz="3200" b="1">
                          <a:solidFill>
                            <a:schemeClr val="bg1"/>
                          </a:solidFill>
                        </a:rPr>
                        <a:t>XLVIII</a:t>
                      </a:r>
                    </a:p>
                    <a:p>
                      <a:pPr algn="ctr"/>
                      <a:r>
                        <a:rPr lang="pt-PT" sz="1400" b="0">
                          <a:solidFill>
                            <a:schemeClr val="bg1"/>
                          </a:solidFill>
                        </a:rPr>
                        <a:t>MetLife</a:t>
                      </a:r>
                    </a:p>
                    <a:p>
                      <a:pPr algn="ctr"/>
                      <a:endParaRPr lang="pt-PT" sz="800" b="1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pt-PT" sz="800" b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pt-PT" sz="3200" b="0">
                          <a:solidFill>
                            <a:srgbClr val="2A5F90"/>
                          </a:solidFill>
                        </a:rPr>
                        <a:t>83,000</a:t>
                      </a:r>
                      <a:endParaRPr lang="pt-PT" sz="1800" b="0">
                        <a:solidFill>
                          <a:srgbClr val="2A5F90"/>
                        </a:solidFill>
                      </a:endParaRPr>
                    </a:p>
                    <a:p>
                      <a:pPr algn="ctr"/>
                      <a:r>
                        <a:rPr lang="pt-PT" sz="1800" b="0">
                          <a:solidFill>
                            <a:schemeClr val="bg1"/>
                          </a:solidFill>
                        </a:rPr>
                        <a:t>Seating</a:t>
                      </a:r>
                      <a:endParaRPr lang="en-US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894872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t-PT" sz="3200" b="1">
                          <a:solidFill>
                            <a:schemeClr val="bg1"/>
                          </a:solidFill>
                        </a:rPr>
                        <a:t>XLIX</a:t>
                      </a:r>
                    </a:p>
                    <a:p>
                      <a:pPr algn="ctr"/>
                      <a:r>
                        <a:rPr lang="pt-PT" sz="1400" b="0">
                          <a:solidFill>
                            <a:schemeClr val="bg1"/>
                          </a:solidFill>
                        </a:rPr>
                        <a:t>State Farm</a:t>
                      </a:r>
                    </a:p>
                    <a:p>
                      <a:pPr algn="ctr"/>
                      <a:endParaRPr lang="pt-PT" sz="800" b="1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pt-PT" sz="800" b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pt-PT" sz="3200" b="0">
                          <a:solidFill>
                            <a:srgbClr val="2A5F90"/>
                          </a:solidFill>
                        </a:rPr>
                        <a:t>65,000</a:t>
                      </a:r>
                      <a:endParaRPr lang="pt-PT" sz="1800" b="0">
                        <a:solidFill>
                          <a:srgbClr val="2A5F90"/>
                        </a:solidFill>
                      </a:endParaRPr>
                    </a:p>
                    <a:p>
                      <a:pPr algn="ctr"/>
                      <a:r>
                        <a:rPr lang="pt-PT" sz="1800" b="0">
                          <a:solidFill>
                            <a:schemeClr val="bg1"/>
                          </a:solidFill>
                        </a:rPr>
                        <a:t>Seating</a:t>
                      </a:r>
                    </a:p>
                    <a:p>
                      <a:pPr algn="ctr"/>
                      <a:endParaRPr lang="en-US" sz="8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t-PT" sz="3200" b="1">
                          <a:solidFill>
                            <a:schemeClr val="bg1"/>
                          </a:solidFill>
                        </a:rPr>
                        <a:t>LI</a:t>
                      </a:r>
                    </a:p>
                    <a:p>
                      <a:pPr algn="ctr"/>
                      <a:r>
                        <a:rPr lang="pt-PT" sz="1400" b="0">
                          <a:solidFill>
                            <a:schemeClr val="bg1"/>
                          </a:solidFill>
                        </a:rPr>
                        <a:t>NRG Stadium</a:t>
                      </a:r>
                    </a:p>
                    <a:p>
                      <a:pPr algn="ctr"/>
                      <a:endParaRPr lang="pt-PT" sz="800" b="1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pt-PT" sz="800" b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pt-PT" sz="3200" b="0">
                          <a:solidFill>
                            <a:srgbClr val="2A5F90"/>
                          </a:solidFill>
                        </a:rPr>
                        <a:t>72,000</a:t>
                      </a:r>
                      <a:endParaRPr lang="pt-PT" sz="1800" b="0">
                        <a:solidFill>
                          <a:srgbClr val="2A5F90"/>
                        </a:solidFill>
                      </a:endParaRPr>
                    </a:p>
                    <a:p>
                      <a:pPr algn="ctr"/>
                      <a:r>
                        <a:rPr lang="pt-PT" sz="1800" b="0">
                          <a:solidFill>
                            <a:schemeClr val="bg1"/>
                          </a:solidFill>
                        </a:rPr>
                        <a:t>Seating</a:t>
                      </a:r>
                      <a:endParaRPr lang="en-US" sz="18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t-PT" sz="3200" b="1">
                          <a:solidFill>
                            <a:schemeClr val="bg1"/>
                          </a:solidFill>
                        </a:rPr>
                        <a:t>LIV</a:t>
                      </a:r>
                    </a:p>
                    <a:p>
                      <a:pPr algn="ctr"/>
                      <a:r>
                        <a:rPr lang="pt-PT" sz="1400" b="0">
                          <a:solidFill>
                            <a:schemeClr val="bg1"/>
                          </a:solidFill>
                        </a:rPr>
                        <a:t>Hard Rock Stadium</a:t>
                      </a:r>
                    </a:p>
                    <a:p>
                      <a:pPr algn="ctr"/>
                      <a:endParaRPr lang="pt-PT" sz="800" b="1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pt-PT" sz="800" b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pt-PT" sz="3200" b="0">
                          <a:solidFill>
                            <a:srgbClr val="2A5F90"/>
                          </a:solidFill>
                        </a:rPr>
                        <a:t>65,000</a:t>
                      </a:r>
                      <a:endParaRPr lang="pt-PT" sz="1800" b="0">
                        <a:solidFill>
                          <a:srgbClr val="2A5F90"/>
                        </a:solidFill>
                      </a:endParaRPr>
                    </a:p>
                    <a:p>
                      <a:pPr algn="ctr"/>
                      <a:r>
                        <a:rPr lang="pt-PT" sz="1800" b="0">
                          <a:solidFill>
                            <a:schemeClr val="bg1"/>
                          </a:solidFill>
                        </a:rPr>
                        <a:t>Seating</a:t>
                      </a:r>
                      <a:endParaRPr lang="en-US" sz="18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t-PT" sz="3200" b="1">
                          <a:solidFill>
                            <a:schemeClr val="bg1"/>
                          </a:solidFill>
                        </a:rPr>
                        <a:t>LV</a:t>
                      </a:r>
                    </a:p>
                    <a:p>
                      <a:pPr algn="ctr"/>
                      <a:r>
                        <a:rPr lang="pt-PT" sz="1400" b="0">
                          <a:solidFill>
                            <a:schemeClr val="bg1"/>
                          </a:solidFill>
                        </a:rPr>
                        <a:t>Raymond James Stadium</a:t>
                      </a:r>
                    </a:p>
                    <a:p>
                      <a:pPr algn="ctr"/>
                      <a:endParaRPr lang="pt-PT" sz="800" b="1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pt-PT" sz="800" b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pt-PT" sz="3200" b="0">
                          <a:solidFill>
                            <a:srgbClr val="2A5F90"/>
                          </a:solidFill>
                        </a:rPr>
                        <a:t>66,000</a:t>
                      </a:r>
                      <a:endParaRPr lang="pt-PT" sz="1800" b="0">
                        <a:solidFill>
                          <a:srgbClr val="2A5F90"/>
                        </a:solidFill>
                      </a:endParaRPr>
                    </a:p>
                    <a:p>
                      <a:pPr algn="ctr"/>
                      <a:r>
                        <a:rPr lang="pt-PT" sz="1800" b="0">
                          <a:solidFill>
                            <a:schemeClr val="bg1"/>
                          </a:solidFill>
                        </a:rPr>
                        <a:t>Seating</a:t>
                      </a:r>
                      <a:endParaRPr lang="en-US" sz="18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pt-PT" sz="3200" b="1">
                          <a:solidFill>
                            <a:schemeClr val="bg1"/>
                          </a:solidFill>
                        </a:rPr>
                        <a:t>LVII</a:t>
                      </a:r>
                    </a:p>
                    <a:p>
                      <a:pPr algn="ctr"/>
                      <a:r>
                        <a:rPr lang="pt-PT" sz="1400" b="0">
                          <a:solidFill>
                            <a:schemeClr val="bg1"/>
                          </a:solidFill>
                        </a:rPr>
                        <a:t>State Farm</a:t>
                      </a:r>
                    </a:p>
                    <a:p>
                      <a:pPr algn="ctr"/>
                      <a:endParaRPr lang="pt-PT" sz="800" b="1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pt-PT" sz="800" b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pt-PT" sz="3200" b="0">
                          <a:solidFill>
                            <a:srgbClr val="2A5F90"/>
                          </a:solidFill>
                        </a:rPr>
                        <a:t>65,000</a:t>
                      </a:r>
                      <a:endParaRPr lang="pt-PT" sz="1800" b="0">
                        <a:solidFill>
                          <a:srgbClr val="2A5F90"/>
                        </a:solidFill>
                      </a:endParaRPr>
                    </a:p>
                    <a:p>
                      <a:pPr algn="ctr"/>
                      <a:r>
                        <a:rPr lang="pt-PT" sz="1800" b="0">
                          <a:solidFill>
                            <a:schemeClr val="bg1"/>
                          </a:solidFill>
                        </a:rPr>
                        <a:t>Seating</a:t>
                      </a:r>
                      <a:endParaRPr lang="en-US" sz="18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376031"/>
                  </a:ext>
                </a:extLst>
              </a:tr>
            </a:tbl>
          </a:graphicData>
        </a:graphic>
      </p:graphicFrame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B957BE56-1D5F-5A69-D617-1C2763FBCC22}"/>
              </a:ext>
            </a:extLst>
          </p:cNvPr>
          <p:cNvSpPr txBox="1">
            <a:spLocks/>
          </p:cNvSpPr>
          <p:nvPr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© 2024 CommScope, Inc.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03410B12-BF5E-D7B7-E87A-9D97DCB7ABAE}"/>
              </a:ext>
            </a:extLst>
          </p:cNvPr>
          <p:cNvSpPr txBox="1">
            <a:spLocks/>
          </p:cNvSpPr>
          <p:nvPr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>
                <a:solidFill>
                  <a:schemeClr val="bg1"/>
                </a:solidFill>
              </a:rPr>
              <a:pPr/>
              <a:t>20</a:t>
            </a:fld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DA96A27-CDE3-808E-87DD-3CFED32E993D}"/>
              </a:ext>
            </a:extLst>
          </p:cNvPr>
          <p:cNvCxnSpPr/>
          <p:nvPr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118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0B5BEB3-C70A-6316-3D7B-4148038EFE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Why Do We Need to Go Digital?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EF2FB01-266B-4D89-50A6-AD1A8DBEEA6F}"/>
              </a:ext>
            </a:extLst>
          </p:cNvPr>
          <p:cNvGrpSpPr/>
          <p:nvPr/>
        </p:nvGrpSpPr>
        <p:grpSpPr>
          <a:xfrm>
            <a:off x="4286" y="733482"/>
            <a:ext cx="12192000" cy="2159005"/>
            <a:chOff x="0" y="1825619"/>
            <a:chExt cx="12192000" cy="2159005"/>
          </a:xfrm>
        </p:grpSpPr>
        <p:sp>
          <p:nvSpPr>
            <p:cNvPr id="30" name="2015…">
              <a:extLst>
                <a:ext uri="{FF2B5EF4-FFF2-40B4-BE49-F238E27FC236}">
                  <a16:creationId xmlns:a16="http://schemas.microsoft.com/office/drawing/2014/main" id="{7A02625B-76C4-6E36-CE6B-6AC9BA042A86}"/>
                </a:ext>
              </a:extLst>
            </p:cNvPr>
            <p:cNvSpPr txBox="1"/>
            <p:nvPr/>
          </p:nvSpPr>
          <p:spPr>
            <a:xfrm>
              <a:off x="9967493" y="1825619"/>
              <a:ext cx="1333894" cy="5024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/>
            <a:p>
              <a:pPr algn="ctr" defTabSz="859536">
                <a:spcBef>
                  <a:spcPts val="300"/>
                </a:spcBef>
                <a:defRPr sz="1128">
                  <a:solidFill>
                    <a:schemeClr val="accent2"/>
                  </a:solidFill>
                  <a:latin typeface="Frutiger LT Pro 45 Light"/>
                  <a:ea typeface="Frutiger LT Pro 45 Light"/>
                  <a:cs typeface="Frutiger LT Pro 45 Light"/>
                  <a:sym typeface="Frutiger LT Pro 45 Light"/>
                </a:defRPr>
              </a:pPr>
              <a:r>
                <a:rPr lang="en-US" sz="1600" dirty="0">
                  <a:solidFill>
                    <a:srgbClr val="8E46BA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2024</a:t>
              </a:r>
              <a:endParaRPr sz="1600" dirty="0">
                <a:solidFill>
                  <a:srgbClr val="8E46BA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 defTabSz="859536">
                <a:spcBef>
                  <a:spcPts val="300"/>
                </a:spcBef>
                <a:defRPr sz="1128">
                  <a:solidFill>
                    <a:schemeClr val="accent3"/>
                  </a:solidFill>
                  <a:latin typeface="Frutiger LT Pro 45 Light"/>
                  <a:ea typeface="Frutiger LT Pro 45 Light"/>
                  <a:cs typeface="Frutiger LT Pro 45 Light"/>
                  <a:sym typeface="Frutiger LT Pro 45 Light"/>
                </a:defRPr>
              </a:pP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ORAN </a:t>
              </a:r>
              <a:b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</a:b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Digital Interface</a:t>
              </a:r>
            </a:p>
          </p:txBody>
        </p:sp>
        <p:sp>
          <p:nvSpPr>
            <p:cNvPr id="31" name="Line">
              <a:extLst>
                <a:ext uri="{FF2B5EF4-FFF2-40B4-BE49-F238E27FC236}">
                  <a16:creationId xmlns:a16="http://schemas.microsoft.com/office/drawing/2014/main" id="{571521E4-4714-2F58-5EE5-B09D866929E2}"/>
                </a:ext>
              </a:extLst>
            </p:cNvPr>
            <p:cNvSpPr/>
            <p:nvPr/>
          </p:nvSpPr>
          <p:spPr>
            <a:xfrm flipV="1">
              <a:off x="10629845" y="2639071"/>
              <a:ext cx="0" cy="1325082"/>
            </a:xfrm>
            <a:prstGeom prst="line">
              <a:avLst/>
            </a:prstGeom>
            <a:noFill/>
            <a:ln w="12700" cap="flat">
              <a:solidFill>
                <a:srgbClr val="46256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2400" dirty="0"/>
            </a:p>
          </p:txBody>
        </p:sp>
        <p:sp>
          <p:nvSpPr>
            <p:cNvPr id="32" name="1985…">
              <a:extLst>
                <a:ext uri="{FF2B5EF4-FFF2-40B4-BE49-F238E27FC236}">
                  <a16:creationId xmlns:a16="http://schemas.microsoft.com/office/drawing/2014/main" id="{EF8BBCDA-731A-EBC9-D265-63DB9055D471}"/>
                </a:ext>
              </a:extLst>
            </p:cNvPr>
            <p:cNvSpPr txBox="1"/>
            <p:nvPr/>
          </p:nvSpPr>
          <p:spPr>
            <a:xfrm>
              <a:off x="829151" y="1825619"/>
              <a:ext cx="1396036" cy="5195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/>
            <a:p>
              <a:pPr algn="ctr">
                <a:spcBef>
                  <a:spcPts val="400"/>
                </a:spcBef>
                <a:defRPr sz="1200">
                  <a:solidFill>
                    <a:schemeClr val="accent2"/>
                  </a:solidFill>
                  <a:latin typeface="Frutiger LT Pro 45 Light"/>
                  <a:ea typeface="Frutiger LT Pro 45 Light"/>
                  <a:cs typeface="Frutiger LT Pro 45 Light"/>
                  <a:sym typeface="Frutiger LT Pro 45 Light"/>
                </a:defRPr>
              </a:pPr>
              <a:r>
                <a:rPr lang="en-US" sz="1600" dirty="0">
                  <a:solidFill>
                    <a:srgbClr val="82C84C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2014</a:t>
              </a:r>
              <a:endParaRPr sz="1600" dirty="0">
                <a:solidFill>
                  <a:srgbClr val="82C84C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>
                <a:spcBef>
                  <a:spcPts val="400"/>
                </a:spcBef>
                <a:defRPr sz="1200">
                  <a:solidFill>
                    <a:schemeClr val="accent3"/>
                  </a:solidFill>
                  <a:latin typeface="Frutiger LT Pro 45 Light"/>
                  <a:ea typeface="Frutiger LT Pro 45 Light"/>
                  <a:cs typeface="Frutiger LT Pro 45 Light"/>
                  <a:sym typeface="Frutiger LT Pro 45 Light"/>
                </a:defRPr>
              </a:pP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Digital DAS</a:t>
              </a:r>
              <a:endParaRPr sz="1600" dirty="0">
                <a:solidFill>
                  <a:schemeClr val="bg1">
                    <a:lumMod val="9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33" name="Line">
              <a:extLst>
                <a:ext uri="{FF2B5EF4-FFF2-40B4-BE49-F238E27FC236}">
                  <a16:creationId xmlns:a16="http://schemas.microsoft.com/office/drawing/2014/main" id="{0D754539-D7A9-5AF1-C051-69D799377E54}"/>
                </a:ext>
              </a:extLst>
            </p:cNvPr>
            <p:cNvSpPr/>
            <p:nvPr/>
          </p:nvSpPr>
          <p:spPr>
            <a:xfrm flipV="1">
              <a:off x="1514810" y="2639070"/>
              <a:ext cx="0" cy="1340361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2400" dirty="0"/>
            </a:p>
          </p:txBody>
        </p:sp>
        <p:sp>
          <p:nvSpPr>
            <p:cNvPr id="34" name="1998…">
              <a:extLst>
                <a:ext uri="{FF2B5EF4-FFF2-40B4-BE49-F238E27FC236}">
                  <a16:creationId xmlns:a16="http://schemas.microsoft.com/office/drawing/2014/main" id="{83C505DF-E60E-5849-3408-DEE870CEF185}"/>
                </a:ext>
              </a:extLst>
            </p:cNvPr>
            <p:cNvSpPr txBox="1"/>
            <p:nvPr/>
          </p:nvSpPr>
          <p:spPr>
            <a:xfrm>
              <a:off x="3017225" y="1825619"/>
              <a:ext cx="1487800" cy="5037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/>
            <a:p>
              <a:pPr algn="ctr" defTabSz="859536">
                <a:spcBef>
                  <a:spcPts val="300"/>
                </a:spcBef>
                <a:defRPr sz="1128">
                  <a:solidFill>
                    <a:schemeClr val="accent2"/>
                  </a:solidFill>
                  <a:latin typeface="Frutiger LT Pro 45 Light"/>
                  <a:ea typeface="Frutiger LT Pro 45 Light"/>
                  <a:cs typeface="Frutiger LT Pro 45 Light"/>
                  <a:sym typeface="Frutiger LT Pro 45 Light"/>
                </a:defRPr>
              </a:pPr>
              <a:r>
                <a:rPr lang="en-US" sz="1600" dirty="0">
                  <a:solidFill>
                    <a:srgbClr val="26AA92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2018</a:t>
              </a:r>
              <a:endParaRPr sz="1600" dirty="0">
                <a:solidFill>
                  <a:srgbClr val="26AA92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 defTabSz="859536">
                <a:spcBef>
                  <a:spcPts val="300"/>
                </a:spcBef>
                <a:defRPr sz="1128">
                  <a:solidFill>
                    <a:schemeClr val="accent3"/>
                  </a:solidFill>
                  <a:latin typeface="Frutiger LT Pro 45 Light"/>
                  <a:ea typeface="Frutiger LT Pro 45 Light"/>
                  <a:cs typeface="Frutiger LT Pro 45 Light"/>
                  <a:sym typeface="Frutiger LT Pro 45 Light"/>
                </a:defRPr>
              </a:pP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C-RAN DAS</a:t>
              </a:r>
              <a:endParaRPr sz="1600" dirty="0">
                <a:solidFill>
                  <a:schemeClr val="bg1">
                    <a:lumMod val="9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35" name="Line">
              <a:extLst>
                <a:ext uri="{FF2B5EF4-FFF2-40B4-BE49-F238E27FC236}">
                  <a16:creationId xmlns:a16="http://schemas.microsoft.com/office/drawing/2014/main" id="{D6313410-9446-A44F-9E9B-A43BCB961390}"/>
                </a:ext>
              </a:extLst>
            </p:cNvPr>
            <p:cNvSpPr/>
            <p:nvPr/>
          </p:nvSpPr>
          <p:spPr>
            <a:xfrm flipV="1">
              <a:off x="3759290" y="2639070"/>
              <a:ext cx="0" cy="1325081"/>
            </a:xfrm>
            <a:prstGeom prst="line">
              <a:avLst/>
            </a:prstGeom>
            <a:noFill/>
            <a:ln w="12700" cap="flat">
              <a:solidFill>
                <a:srgbClr val="26AA93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2400" dirty="0"/>
            </a:p>
          </p:txBody>
        </p:sp>
        <p:sp>
          <p:nvSpPr>
            <p:cNvPr id="36" name="2003…">
              <a:extLst>
                <a:ext uri="{FF2B5EF4-FFF2-40B4-BE49-F238E27FC236}">
                  <a16:creationId xmlns:a16="http://schemas.microsoft.com/office/drawing/2014/main" id="{6FC0C87B-C368-737A-D326-7EEA7DACA6E2}"/>
                </a:ext>
              </a:extLst>
            </p:cNvPr>
            <p:cNvSpPr txBox="1"/>
            <p:nvPr/>
          </p:nvSpPr>
          <p:spPr>
            <a:xfrm>
              <a:off x="5179764" y="1825619"/>
              <a:ext cx="1849889" cy="8134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normAutofit/>
            </a:bodyPr>
            <a:lstStyle/>
            <a:p>
              <a:pPr algn="ctr">
                <a:spcBef>
                  <a:spcPts val="400"/>
                </a:spcBef>
                <a:defRPr sz="1200">
                  <a:solidFill>
                    <a:schemeClr val="accent2"/>
                  </a:solidFill>
                  <a:latin typeface="Frutiger LT Pro 45 Light"/>
                  <a:ea typeface="Frutiger LT Pro 45 Light"/>
                  <a:cs typeface="Frutiger LT Pro 45 Light"/>
                  <a:sym typeface="Frutiger LT Pro 45 Light"/>
                </a:defRPr>
              </a:pPr>
              <a:r>
                <a:rPr lang="en-US" sz="1600" dirty="0">
                  <a:solidFill>
                    <a:srgbClr val="239ED2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2018</a:t>
              </a:r>
              <a:endParaRPr sz="1600" dirty="0">
                <a:solidFill>
                  <a:srgbClr val="239ED2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>
                <a:spcBef>
                  <a:spcPts val="400"/>
                </a:spcBef>
                <a:defRPr sz="1200">
                  <a:solidFill>
                    <a:schemeClr val="accent3"/>
                  </a:solidFill>
                  <a:latin typeface="Frutiger LT Pro 45 Light"/>
                  <a:ea typeface="Frutiger LT Pro 45 Light"/>
                  <a:cs typeface="Frutiger LT Pro 45 Light"/>
                  <a:sym typeface="Frutiger LT Pro 45 Light"/>
                </a:defRPr>
              </a:pP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CPRI </a:t>
              </a:r>
              <a:b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</a:b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Digital Interface</a:t>
              </a:r>
              <a:endParaRPr sz="1600" dirty="0">
                <a:solidFill>
                  <a:schemeClr val="bg1">
                    <a:lumMod val="9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37" name="Line">
              <a:extLst>
                <a:ext uri="{FF2B5EF4-FFF2-40B4-BE49-F238E27FC236}">
                  <a16:creationId xmlns:a16="http://schemas.microsoft.com/office/drawing/2014/main" id="{4453B547-4B9B-6ABE-08DB-1BB448CB0E52}"/>
                </a:ext>
              </a:extLst>
            </p:cNvPr>
            <p:cNvSpPr/>
            <p:nvPr/>
          </p:nvSpPr>
          <p:spPr>
            <a:xfrm flipV="1">
              <a:off x="6096001" y="2639071"/>
              <a:ext cx="0" cy="1325082"/>
            </a:xfrm>
            <a:prstGeom prst="line">
              <a:avLst/>
            </a:prstGeom>
            <a:noFill/>
            <a:ln w="12700" cap="flat">
              <a:solidFill>
                <a:srgbClr val="239ED2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2400" dirty="0"/>
            </a:p>
          </p:txBody>
        </p:sp>
        <p:sp>
          <p:nvSpPr>
            <p:cNvPr id="38" name="2015…">
              <a:extLst>
                <a:ext uri="{FF2B5EF4-FFF2-40B4-BE49-F238E27FC236}">
                  <a16:creationId xmlns:a16="http://schemas.microsoft.com/office/drawing/2014/main" id="{1BBC6C8A-C6F5-260D-E17C-A164E5E935F9}"/>
                </a:ext>
              </a:extLst>
            </p:cNvPr>
            <p:cNvSpPr txBox="1"/>
            <p:nvPr/>
          </p:nvSpPr>
          <p:spPr>
            <a:xfrm>
              <a:off x="7788350" y="1825619"/>
              <a:ext cx="1244728" cy="502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/>
            <a:p>
              <a:pPr algn="ctr" defTabSz="859536">
                <a:spcBef>
                  <a:spcPts val="300"/>
                </a:spcBef>
                <a:defRPr sz="1128">
                  <a:solidFill>
                    <a:schemeClr val="accent2"/>
                  </a:solidFill>
                  <a:latin typeface="Frutiger LT Pro 45 Light"/>
                  <a:ea typeface="Frutiger LT Pro 45 Light"/>
                  <a:cs typeface="Frutiger LT Pro 45 Light"/>
                  <a:sym typeface="Frutiger LT Pro 45 Light"/>
                </a:defRPr>
              </a:pPr>
              <a:r>
                <a:rPr lang="en-US" sz="1600" dirty="0">
                  <a:solidFill>
                    <a:srgbClr val="284A8E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2022</a:t>
              </a:r>
              <a:endParaRPr sz="1600" dirty="0">
                <a:solidFill>
                  <a:srgbClr val="284A8E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 defTabSz="859536">
                <a:spcBef>
                  <a:spcPts val="300"/>
                </a:spcBef>
                <a:defRPr sz="1128">
                  <a:solidFill>
                    <a:schemeClr val="accent3"/>
                  </a:solidFill>
                  <a:latin typeface="Frutiger LT Pro 45 Light"/>
                  <a:ea typeface="Frutiger LT Pro 45 Light"/>
                  <a:cs typeface="Frutiger LT Pro 45 Light"/>
                  <a:sym typeface="Frutiger LT Pro 45 Light"/>
                </a:defRPr>
              </a:pPr>
              <a:r>
                <a:rPr lang="en-US" sz="1600" dirty="0">
                  <a:solidFill>
                    <a:schemeClr val="bg1">
                      <a:lumMod val="9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5G MIMO Radios</a:t>
              </a:r>
              <a:endParaRPr sz="1600" dirty="0">
                <a:solidFill>
                  <a:schemeClr val="bg1">
                    <a:lumMod val="9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39" name="Line">
              <a:extLst>
                <a:ext uri="{FF2B5EF4-FFF2-40B4-BE49-F238E27FC236}">
                  <a16:creationId xmlns:a16="http://schemas.microsoft.com/office/drawing/2014/main" id="{31DF8DEC-CB6A-89C2-5BA8-1F4A711E2FA7}"/>
                </a:ext>
              </a:extLst>
            </p:cNvPr>
            <p:cNvSpPr/>
            <p:nvPr/>
          </p:nvSpPr>
          <p:spPr>
            <a:xfrm flipV="1">
              <a:off x="8400168" y="2639071"/>
              <a:ext cx="0" cy="1325081"/>
            </a:xfrm>
            <a:prstGeom prst="line">
              <a:avLst/>
            </a:prstGeom>
            <a:noFill/>
            <a:ln w="12700" cap="flat">
              <a:solidFill>
                <a:srgbClr val="29498D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2400" dirty="0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BB4B9DB-8D02-8141-CBA5-047ED47A449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84624"/>
              <a:ext cx="12192000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C3D236"/>
                  </a:gs>
                  <a:gs pos="21000">
                    <a:srgbClr val="27AA69"/>
                  </a:gs>
                  <a:gs pos="42000">
                    <a:srgbClr val="23AADA"/>
                  </a:gs>
                  <a:gs pos="100000">
                    <a:srgbClr val="D12B87"/>
                  </a:gs>
                  <a:gs pos="79000">
                    <a:srgbClr val="36245D"/>
                  </a:gs>
                  <a:gs pos="63000">
                    <a:srgbClr val="215EA9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00337B25-528C-B8B5-C5FD-9BDE4C501594}"/>
              </a:ext>
            </a:extLst>
          </p:cNvPr>
          <p:cNvSpPr txBox="1"/>
          <p:nvPr/>
        </p:nvSpPr>
        <p:spPr>
          <a:xfrm>
            <a:off x="208126" y="3135612"/>
            <a:ext cx="9495356" cy="2782300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17463" marR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With CommScope’s ERA Architecture:</a:t>
            </a:r>
          </a:p>
          <a:p>
            <a:pPr marL="303213" marR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Comprehensive Insights - End to End Real Time Visibility</a:t>
            </a:r>
          </a:p>
          <a:p>
            <a:pPr marL="303213" marR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Soft Sectorization – Capacity Optimization</a:t>
            </a:r>
          </a:p>
          <a:p>
            <a:pPr marL="303213" marR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+mj-lt"/>
              </a:rPr>
              <a:t>Predictive Maintenance – Alerts for potential issues before they impact users</a:t>
            </a:r>
          </a:p>
          <a:p>
            <a:pPr marL="303213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+mj-lt"/>
              </a:rPr>
              <a:t>C-RAN Architecture</a:t>
            </a:r>
          </a:p>
          <a:p>
            <a:pPr marL="303213" marR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Vendor Agnostic - Use Any Current or Upcoming Vendor (O-RAN, Cloud RAN, CPRI Card, RF Card)</a:t>
            </a:r>
          </a:p>
          <a:p>
            <a:pPr marL="303213" marR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+mj-lt"/>
              </a:rPr>
              <a:t>Reduce Power, Space and Complexities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286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55DF765-065A-CAD3-CB4C-77844AB3B7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How to Achieve This Combination?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9C2CE3-A280-E98B-1537-97371B05029E}"/>
              </a:ext>
            </a:extLst>
          </p:cNvPr>
          <p:cNvSpPr txBox="1"/>
          <p:nvPr/>
        </p:nvSpPr>
        <p:spPr>
          <a:xfrm>
            <a:off x="281406" y="806429"/>
            <a:ext cx="1216423" cy="406265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17463" marR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1. Go Digital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DB25F1-52F5-A17F-CFF2-04762A3EA3BB}"/>
              </a:ext>
            </a:extLst>
          </p:cNvPr>
          <p:cNvSpPr txBox="1"/>
          <p:nvPr/>
        </p:nvSpPr>
        <p:spPr>
          <a:xfrm>
            <a:off x="281406" y="3192456"/>
            <a:ext cx="3659528" cy="406265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17463" marR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 Ensure You Have a Multi-Class Platform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9B1BE7-1238-0539-E35D-89E4B91B3031}"/>
              </a:ext>
            </a:extLst>
          </p:cNvPr>
          <p:cNvSpPr txBox="1"/>
          <p:nvPr/>
        </p:nvSpPr>
        <p:spPr>
          <a:xfrm>
            <a:off x="281406" y="4966624"/>
            <a:ext cx="7705443" cy="406265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17463" marR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3. Ensure future proof DAS Network by ensuring demand for ORAN and Non</a:t>
            </a:r>
            <a:r>
              <a:rPr kumimoji="0" lang="en-US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O-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RAN</a:t>
            </a:r>
            <a:r>
              <a:rPr kumimoji="0" lang="en-US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MNOs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7E9F2C73-62B9-097D-8823-66F62758360C}"/>
              </a:ext>
            </a:extLst>
          </p:cNvPr>
          <p:cNvGrpSpPr/>
          <p:nvPr/>
        </p:nvGrpSpPr>
        <p:grpSpPr>
          <a:xfrm>
            <a:off x="1828282" y="1008429"/>
            <a:ext cx="8449362" cy="1842280"/>
            <a:chOff x="1531540" y="1473955"/>
            <a:chExt cx="9029534" cy="2459895"/>
          </a:xfrm>
        </p:grpSpPr>
        <p:sp>
          <p:nvSpPr>
            <p:cNvPr id="54" name="Left Bracket 53">
              <a:extLst>
                <a:ext uri="{FF2B5EF4-FFF2-40B4-BE49-F238E27FC236}">
                  <a16:creationId xmlns:a16="http://schemas.microsoft.com/office/drawing/2014/main" id="{DF190DC2-84A1-EFA1-CE1A-82D35F88E7BB}"/>
                </a:ext>
              </a:extLst>
            </p:cNvPr>
            <p:cNvSpPr/>
            <p:nvPr/>
          </p:nvSpPr>
          <p:spPr>
            <a:xfrm rot="16200000">
              <a:off x="6832728" y="1537298"/>
              <a:ext cx="331396" cy="4114800"/>
            </a:xfrm>
            <a:prstGeom prst="leftBracket">
              <a:avLst>
                <a:gd name="adj" fmla="val 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1758646F-56FF-61DF-7D3D-3F870A0346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41773" y="2108931"/>
              <a:ext cx="1680365" cy="303360"/>
            </a:xfrm>
            <a:prstGeom prst="rect">
              <a:avLst/>
            </a:prstGeom>
          </p:spPr>
        </p:pic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A573F7BC-865F-131A-5B8A-98D05EFF9367}"/>
                </a:ext>
              </a:extLst>
            </p:cNvPr>
            <p:cNvCxnSpPr>
              <a:cxnSpLocks/>
            </p:cNvCxnSpPr>
            <p:nvPr/>
          </p:nvCxnSpPr>
          <p:spPr>
            <a:xfrm>
              <a:off x="3522138" y="2311411"/>
              <a:ext cx="144174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12309665-60C9-447F-04F1-B53B1E0A46A3}"/>
                </a:ext>
              </a:extLst>
            </p:cNvPr>
            <p:cNvCxnSpPr>
              <a:cxnSpLocks/>
            </p:cNvCxnSpPr>
            <p:nvPr/>
          </p:nvCxnSpPr>
          <p:spPr>
            <a:xfrm>
              <a:off x="3523340" y="2212181"/>
              <a:ext cx="5748386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770451CC-E606-C0DB-22A2-76F4602B8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845" b="96499" l="9719" r="94629">
                          <a14:foregroundMark x1="47059" y1="10941" x2="65985" y2="10941"/>
                          <a14:foregroundMark x1="78261" y1="4595" x2="78261" y2="4595"/>
                          <a14:foregroundMark x1="82353" y1="3720" x2="58056" y2="5033"/>
                          <a14:foregroundMark x1="65729" y1="3501" x2="50384" y2="5689"/>
                          <a14:foregroundMark x1="47570" y1="4376" x2="38619" y2="5908"/>
                          <a14:foregroundMark x1="51407" y1="4595" x2="27366" y2="6127"/>
                          <a14:foregroundMark x1="25575" y1="8315" x2="24297" y2="26039"/>
                          <a14:foregroundMark x1="23529" y1="18162" x2="15345" y2="25821"/>
                          <a14:foregroundMark x1="15345" y1="25602" x2="20205" y2="57112"/>
                          <a14:foregroundMark x1="19437" y1="64333" x2="21483" y2="80088"/>
                          <a14:foregroundMark x1="16624" y1="78118" x2="14834" y2="87309"/>
                          <a14:foregroundMark x1="16880" y1="84902" x2="18926" y2="95186"/>
                          <a14:foregroundMark x1="43990" y1="94530" x2="42967" y2="96499"/>
                          <a14:foregroundMark x1="52941" y1="93654" x2="67008" y2="94092"/>
                          <a14:foregroundMark x1="66752" y1="94530" x2="67008" y2="96280"/>
                          <a14:foregroundMark x1="88491" y1="88403" x2="86957" y2="70241"/>
                          <a14:foregroundMark x1="93095" y1="17943" x2="94629" y2="2800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6890" y="1745544"/>
              <a:ext cx="732946" cy="857247"/>
            </a:xfrm>
            <a:prstGeom prst="rect">
              <a:avLst/>
            </a:prstGeom>
            <a:noFill/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0610572-EE0F-3EB7-1FD9-7C75AA92AD73}"/>
                </a:ext>
              </a:extLst>
            </p:cNvPr>
            <p:cNvSpPr txBox="1"/>
            <p:nvPr/>
          </p:nvSpPr>
          <p:spPr>
            <a:xfrm>
              <a:off x="2380876" y="1724145"/>
              <a:ext cx="659476" cy="406265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ctr" anchorCtr="0">
              <a:sp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O-DU</a:t>
              </a: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8EEED1A9-8B63-E384-C08F-2AC0FD414318}"/>
                </a:ext>
              </a:extLst>
            </p:cNvPr>
            <p:cNvGrpSpPr/>
            <p:nvPr/>
          </p:nvGrpSpPr>
          <p:grpSpPr>
            <a:xfrm>
              <a:off x="6412621" y="2115745"/>
              <a:ext cx="1683085" cy="309245"/>
              <a:chOff x="8296750" y="2482892"/>
              <a:chExt cx="3750650" cy="689133"/>
            </a:xfrm>
          </p:grpSpPr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A20394F3-D740-E8B7-DE41-8123CB51FC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296750" y="2482892"/>
                <a:ext cx="3750650" cy="689133"/>
              </a:xfrm>
              <a:prstGeom prst="rect">
                <a:avLst/>
              </a:prstGeom>
            </p:spPr>
          </p:pic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427FC6C3-D95B-2718-0614-CBE7FAADD5DC}"/>
                  </a:ext>
                </a:extLst>
              </p:cNvPr>
              <p:cNvGrpSpPr/>
              <p:nvPr/>
            </p:nvGrpSpPr>
            <p:grpSpPr>
              <a:xfrm>
                <a:off x="8515961" y="2849397"/>
                <a:ext cx="1110996" cy="311863"/>
                <a:chOff x="6574114" y="4224444"/>
                <a:chExt cx="2370125" cy="665307"/>
              </a:xfrm>
            </p:grpSpPr>
            <p:pic>
              <p:nvPicPr>
                <p:cNvPr id="63" name="Picture 62">
                  <a:extLst>
                    <a:ext uri="{FF2B5EF4-FFF2-40B4-BE49-F238E27FC236}">
                      <a16:creationId xmlns:a16="http://schemas.microsoft.com/office/drawing/2014/main" id="{6A1CBDD0-AFA7-0160-E381-770146A930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74114" y="4224444"/>
                  <a:ext cx="2370125" cy="331929"/>
                </a:xfrm>
                <a:prstGeom prst="rect">
                  <a:avLst/>
                </a:prstGeom>
              </p:spPr>
            </p:pic>
            <p:pic>
              <p:nvPicPr>
                <p:cNvPr id="64" name="Picture 63">
                  <a:extLst>
                    <a:ext uri="{FF2B5EF4-FFF2-40B4-BE49-F238E27FC236}">
                      <a16:creationId xmlns:a16="http://schemas.microsoft.com/office/drawing/2014/main" id="{5AC1C002-016D-4AE0-7E08-1C3A1B10E4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74114" y="4557822"/>
                  <a:ext cx="2370125" cy="331929"/>
                </a:xfrm>
                <a:prstGeom prst="rect">
                  <a:avLst/>
                </a:prstGeom>
              </p:spPr>
            </p:pic>
          </p:grp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F6B19243-F36C-46A8-A254-A21B38C9C3F4}"/>
                </a:ext>
              </a:extLst>
            </p:cNvPr>
            <p:cNvSpPr txBox="1"/>
            <p:nvPr/>
          </p:nvSpPr>
          <p:spPr>
            <a:xfrm>
              <a:off x="6642253" y="1729058"/>
              <a:ext cx="1209498" cy="406265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ctr" anchorCtr="0">
              <a:sp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DAS with RF</a:t>
              </a:r>
            </a:p>
          </p:txBody>
        </p:sp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9E3DAE90-6F55-32C7-13D6-F2D807352A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71857" y="3195881"/>
              <a:ext cx="1680365" cy="303360"/>
            </a:xfrm>
            <a:prstGeom prst="rect">
              <a:avLst/>
            </a:prstGeom>
          </p:spPr>
        </p:pic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6D5356DC-3AD9-8322-88FA-72D1060F59B0}"/>
                </a:ext>
              </a:extLst>
            </p:cNvPr>
            <p:cNvCxnSpPr>
              <a:cxnSpLocks/>
            </p:cNvCxnSpPr>
            <p:nvPr/>
          </p:nvCxnSpPr>
          <p:spPr>
            <a:xfrm>
              <a:off x="5743368" y="3382175"/>
              <a:ext cx="345215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D46829E0-3302-8BFE-7E85-553F5674E120}"/>
                </a:ext>
              </a:extLst>
            </p:cNvPr>
            <p:cNvCxnSpPr>
              <a:cxnSpLocks/>
            </p:cNvCxnSpPr>
            <p:nvPr/>
          </p:nvCxnSpPr>
          <p:spPr>
            <a:xfrm>
              <a:off x="5752222" y="3286345"/>
              <a:ext cx="3468704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D36EDA76-5383-12B4-9E70-1D8EA675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845" b="96499" l="9719" r="94629">
                          <a14:foregroundMark x1="47059" y1="10941" x2="65985" y2="10941"/>
                          <a14:foregroundMark x1="78261" y1="4595" x2="78261" y2="4595"/>
                          <a14:foregroundMark x1="82353" y1="3720" x2="58056" y2="5033"/>
                          <a14:foregroundMark x1="65729" y1="3501" x2="50384" y2="5689"/>
                          <a14:foregroundMark x1="47570" y1="4376" x2="38619" y2="5908"/>
                          <a14:foregroundMark x1="51407" y1="4595" x2="27366" y2="6127"/>
                          <a14:foregroundMark x1="25575" y1="8315" x2="24297" y2="26039"/>
                          <a14:foregroundMark x1="23529" y1="18162" x2="15345" y2="25821"/>
                          <a14:foregroundMark x1="15345" y1="25602" x2="20205" y2="57112"/>
                          <a14:foregroundMark x1="19437" y1="64333" x2="21483" y2="80088"/>
                          <a14:foregroundMark x1="16624" y1="78118" x2="14834" y2="87309"/>
                          <a14:foregroundMark x1="16880" y1="84902" x2="18926" y2="95186"/>
                          <a14:foregroundMark x1="43990" y1="94530" x2="42967" y2="96499"/>
                          <a14:foregroundMark x1="52941" y1="93654" x2="67008" y2="94092"/>
                          <a14:foregroundMark x1="66752" y1="94530" x2="67008" y2="96280"/>
                          <a14:foregroundMark x1="88491" y1="88403" x2="86957" y2="70241"/>
                          <a14:foregroundMark x1="93095" y1="17943" x2="94629" y2="2800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44190" y="2776149"/>
              <a:ext cx="732946" cy="857247"/>
            </a:xfrm>
            <a:prstGeom prst="rect">
              <a:avLst/>
            </a:prstGeom>
            <a:noFill/>
          </p:spPr>
        </p:pic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B1820B81-20FD-5C9D-6E0C-D1709F905A34}"/>
                </a:ext>
              </a:extLst>
            </p:cNvPr>
            <p:cNvGrpSpPr/>
            <p:nvPr/>
          </p:nvGrpSpPr>
          <p:grpSpPr>
            <a:xfrm>
              <a:off x="6405001" y="3180897"/>
              <a:ext cx="1683085" cy="309983"/>
              <a:chOff x="8296750" y="1788671"/>
              <a:chExt cx="3750650" cy="690778"/>
            </a:xfrm>
          </p:grpSpPr>
          <p:pic>
            <p:nvPicPr>
              <p:cNvPr id="71" name="Picture 70">
                <a:extLst>
                  <a:ext uri="{FF2B5EF4-FFF2-40B4-BE49-F238E27FC236}">
                    <a16:creationId xmlns:a16="http://schemas.microsoft.com/office/drawing/2014/main" id="{82EC110A-90A4-AE23-8D6A-3D1CC3B7D9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296750" y="1788671"/>
                <a:ext cx="3750650" cy="690778"/>
              </a:xfrm>
              <a:prstGeom prst="rect">
                <a:avLst/>
              </a:prstGeom>
            </p:spPr>
          </p:pic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A5B180A6-8A2E-745A-CD27-DDF3F557969C}"/>
                  </a:ext>
                </a:extLst>
              </p:cNvPr>
              <p:cNvGrpSpPr/>
              <p:nvPr/>
            </p:nvGrpSpPr>
            <p:grpSpPr>
              <a:xfrm>
                <a:off x="8515961" y="2132638"/>
                <a:ext cx="1110996" cy="311860"/>
                <a:chOff x="6574114" y="2695365"/>
                <a:chExt cx="2370125" cy="665302"/>
              </a:xfrm>
            </p:grpSpPr>
            <p:pic>
              <p:nvPicPr>
                <p:cNvPr id="87" name="Picture 86">
                  <a:extLst>
                    <a:ext uri="{FF2B5EF4-FFF2-40B4-BE49-F238E27FC236}">
                      <a16:creationId xmlns:a16="http://schemas.microsoft.com/office/drawing/2014/main" id="{5FEAD212-B766-754D-1015-86431B9015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74114" y="2695365"/>
                  <a:ext cx="2370125" cy="331927"/>
                </a:xfrm>
                <a:prstGeom prst="rect">
                  <a:avLst/>
                </a:prstGeom>
              </p:spPr>
            </p:pic>
            <p:pic>
              <p:nvPicPr>
                <p:cNvPr id="88" name="Picture 87">
                  <a:extLst>
                    <a:ext uri="{FF2B5EF4-FFF2-40B4-BE49-F238E27FC236}">
                      <a16:creationId xmlns:a16="http://schemas.microsoft.com/office/drawing/2014/main" id="{5AD9FE5E-4929-B4C3-8B2C-B3F67301B1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74114" y="3028740"/>
                  <a:ext cx="2370125" cy="331927"/>
                </a:xfrm>
                <a:prstGeom prst="rect">
                  <a:avLst/>
                </a:prstGeom>
              </p:spPr>
            </p:pic>
          </p:grp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00C46A25-DD78-310C-7377-16BA48387BA7}"/>
                  </a:ext>
                </a:extLst>
              </p:cNvPr>
              <p:cNvSpPr/>
              <p:nvPr/>
            </p:nvSpPr>
            <p:spPr bwMode="auto">
              <a:xfrm>
                <a:off x="8515959" y="2138411"/>
                <a:ext cx="1108258" cy="298350"/>
              </a:xfrm>
              <a:prstGeom prst="rect">
                <a:avLst/>
              </a:prstGeom>
              <a:solidFill>
                <a:srgbClr val="D2D1C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-108" charset="0"/>
                  <a:ea typeface="ＭＳ Ｐゴシック" pitchFamily="-108" charset="-128"/>
                  <a:cs typeface="ＭＳ Ｐゴシック" pitchFamily="-108" charset="-128"/>
                </a:endParaRPr>
              </a:p>
            </p:txBody>
          </p: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56A08CBD-2511-7AB8-0394-A2E883F25AC4}"/>
                  </a:ext>
                </a:extLst>
              </p:cNvPr>
              <p:cNvGrpSpPr/>
              <p:nvPr/>
            </p:nvGrpSpPr>
            <p:grpSpPr>
              <a:xfrm>
                <a:off x="10473830" y="1823744"/>
                <a:ext cx="1116053" cy="627521"/>
                <a:chOff x="10473830" y="1823744"/>
                <a:chExt cx="1116053" cy="627521"/>
              </a:xfrm>
            </p:grpSpPr>
            <p:grpSp>
              <p:nvGrpSpPr>
                <p:cNvPr id="75" name="Group 74">
                  <a:extLst>
                    <a:ext uri="{FF2B5EF4-FFF2-40B4-BE49-F238E27FC236}">
                      <a16:creationId xmlns:a16="http://schemas.microsoft.com/office/drawing/2014/main" id="{C538F2A5-BEEE-E2D0-BE46-EC6E198ED533}"/>
                    </a:ext>
                  </a:extLst>
                </p:cNvPr>
                <p:cNvGrpSpPr/>
                <p:nvPr/>
              </p:nvGrpSpPr>
              <p:grpSpPr>
                <a:xfrm>
                  <a:off x="10473830" y="2290762"/>
                  <a:ext cx="1116053" cy="160503"/>
                  <a:chOff x="9991396" y="2286991"/>
                  <a:chExt cx="4572000" cy="657512"/>
                </a:xfrm>
              </p:grpSpPr>
              <p:pic>
                <p:nvPicPr>
                  <p:cNvPr id="85" name="Picture 84">
                    <a:extLst>
                      <a:ext uri="{FF2B5EF4-FFF2-40B4-BE49-F238E27FC236}">
                        <a16:creationId xmlns:a16="http://schemas.microsoft.com/office/drawing/2014/main" id="{738E7940-0154-D116-CA16-02B7D5C9995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9991396" y="2286991"/>
                    <a:ext cx="4572000" cy="657512"/>
                  </a:xfrm>
                  <a:prstGeom prst="rect">
                    <a:avLst/>
                  </a:prstGeom>
                </p:spPr>
              </p:pic>
              <p:sp>
                <p:nvSpPr>
                  <p:cNvPr id="86" name="Rectangle 85">
                    <a:extLst>
                      <a:ext uri="{FF2B5EF4-FFF2-40B4-BE49-F238E27FC236}">
                        <a16:creationId xmlns:a16="http://schemas.microsoft.com/office/drawing/2014/main" id="{3E8FEC49-CFE9-3734-C99F-E8B2F3D873AD}"/>
                      </a:ext>
                    </a:extLst>
                  </p:cNvPr>
                  <p:cNvSpPr/>
                  <p:nvPr/>
                </p:nvSpPr>
                <p:spPr>
                  <a:xfrm>
                    <a:off x="10089984" y="2782512"/>
                    <a:ext cx="609600" cy="116416"/>
                  </a:xfrm>
                  <a:prstGeom prst="rect">
                    <a:avLst/>
                  </a:prstGeom>
                  <a:solidFill>
                    <a:srgbClr val="ECECE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6" name="Group 75">
                  <a:extLst>
                    <a:ext uri="{FF2B5EF4-FFF2-40B4-BE49-F238E27FC236}">
                      <a16:creationId xmlns:a16="http://schemas.microsoft.com/office/drawing/2014/main" id="{BBB816A1-2CA2-7941-A9E1-FA27042CA0DA}"/>
                    </a:ext>
                  </a:extLst>
                </p:cNvPr>
                <p:cNvGrpSpPr/>
                <p:nvPr/>
              </p:nvGrpSpPr>
              <p:grpSpPr>
                <a:xfrm>
                  <a:off x="10473830" y="2133502"/>
                  <a:ext cx="1116053" cy="160503"/>
                  <a:chOff x="9991396" y="2286991"/>
                  <a:chExt cx="4572000" cy="657512"/>
                </a:xfrm>
              </p:grpSpPr>
              <p:pic>
                <p:nvPicPr>
                  <p:cNvPr id="83" name="Picture 82">
                    <a:extLst>
                      <a:ext uri="{FF2B5EF4-FFF2-40B4-BE49-F238E27FC236}">
                        <a16:creationId xmlns:a16="http://schemas.microsoft.com/office/drawing/2014/main" id="{692B2EBE-395E-8EB6-1AA2-431BB82D415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9991396" y="2286991"/>
                    <a:ext cx="4572000" cy="657512"/>
                  </a:xfrm>
                  <a:prstGeom prst="rect">
                    <a:avLst/>
                  </a:prstGeom>
                </p:spPr>
              </p:pic>
              <p:sp>
                <p:nvSpPr>
                  <p:cNvPr id="84" name="Rectangle 83">
                    <a:extLst>
                      <a:ext uri="{FF2B5EF4-FFF2-40B4-BE49-F238E27FC236}">
                        <a16:creationId xmlns:a16="http://schemas.microsoft.com/office/drawing/2014/main" id="{5F527BE2-A91B-9D6D-43B0-921CA99B92B3}"/>
                      </a:ext>
                    </a:extLst>
                  </p:cNvPr>
                  <p:cNvSpPr/>
                  <p:nvPr/>
                </p:nvSpPr>
                <p:spPr>
                  <a:xfrm>
                    <a:off x="10089984" y="2782512"/>
                    <a:ext cx="609600" cy="116416"/>
                  </a:xfrm>
                  <a:prstGeom prst="rect">
                    <a:avLst/>
                  </a:prstGeom>
                  <a:solidFill>
                    <a:srgbClr val="ECECE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7" name="Group 76">
                  <a:extLst>
                    <a:ext uri="{FF2B5EF4-FFF2-40B4-BE49-F238E27FC236}">
                      <a16:creationId xmlns:a16="http://schemas.microsoft.com/office/drawing/2014/main" id="{A929A809-76F8-D651-149C-236983235CF3}"/>
                    </a:ext>
                  </a:extLst>
                </p:cNvPr>
                <p:cNvGrpSpPr/>
                <p:nvPr/>
              </p:nvGrpSpPr>
              <p:grpSpPr>
                <a:xfrm>
                  <a:off x="10473830" y="1978623"/>
                  <a:ext cx="1116053" cy="160503"/>
                  <a:chOff x="9991396" y="2286991"/>
                  <a:chExt cx="4572000" cy="657512"/>
                </a:xfrm>
              </p:grpSpPr>
              <p:pic>
                <p:nvPicPr>
                  <p:cNvPr id="81" name="Picture 80">
                    <a:extLst>
                      <a:ext uri="{FF2B5EF4-FFF2-40B4-BE49-F238E27FC236}">
                        <a16:creationId xmlns:a16="http://schemas.microsoft.com/office/drawing/2014/main" id="{F93A122D-6565-1183-E2FF-F6E785330B6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9991396" y="2286991"/>
                    <a:ext cx="4572000" cy="657512"/>
                  </a:xfrm>
                  <a:prstGeom prst="rect">
                    <a:avLst/>
                  </a:prstGeom>
                </p:spPr>
              </p:pic>
              <p:sp>
                <p:nvSpPr>
                  <p:cNvPr id="82" name="Rectangle 81">
                    <a:extLst>
                      <a:ext uri="{FF2B5EF4-FFF2-40B4-BE49-F238E27FC236}">
                        <a16:creationId xmlns:a16="http://schemas.microsoft.com/office/drawing/2014/main" id="{D12CBDF8-903A-8C70-212B-E72A37085653}"/>
                      </a:ext>
                    </a:extLst>
                  </p:cNvPr>
                  <p:cNvSpPr/>
                  <p:nvPr/>
                </p:nvSpPr>
                <p:spPr>
                  <a:xfrm>
                    <a:off x="10089984" y="2782512"/>
                    <a:ext cx="609600" cy="116416"/>
                  </a:xfrm>
                  <a:prstGeom prst="rect">
                    <a:avLst/>
                  </a:prstGeom>
                  <a:solidFill>
                    <a:srgbClr val="ECECE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D1578163-ACD8-101F-6ED1-51BD142528E4}"/>
                    </a:ext>
                  </a:extLst>
                </p:cNvPr>
                <p:cNvGrpSpPr/>
                <p:nvPr/>
              </p:nvGrpSpPr>
              <p:grpSpPr>
                <a:xfrm>
                  <a:off x="10473830" y="1823744"/>
                  <a:ext cx="1116053" cy="160503"/>
                  <a:chOff x="9991396" y="2277237"/>
                  <a:chExt cx="4572000" cy="657512"/>
                </a:xfrm>
              </p:grpSpPr>
              <p:pic>
                <p:nvPicPr>
                  <p:cNvPr id="79" name="Picture 78">
                    <a:extLst>
                      <a:ext uri="{FF2B5EF4-FFF2-40B4-BE49-F238E27FC236}">
                        <a16:creationId xmlns:a16="http://schemas.microsoft.com/office/drawing/2014/main" id="{31ABBB07-8CE2-22DF-07C1-2DA20120671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9991396" y="2277237"/>
                    <a:ext cx="4572000" cy="657512"/>
                  </a:xfrm>
                  <a:prstGeom prst="rect">
                    <a:avLst/>
                  </a:prstGeom>
                </p:spPr>
              </p:pic>
              <p:sp>
                <p:nvSpPr>
                  <p:cNvPr id="80" name="Rectangle 79">
                    <a:extLst>
                      <a:ext uri="{FF2B5EF4-FFF2-40B4-BE49-F238E27FC236}">
                        <a16:creationId xmlns:a16="http://schemas.microsoft.com/office/drawing/2014/main" id="{ABD0E768-F000-EC72-9789-75944410DF3A}"/>
                      </a:ext>
                    </a:extLst>
                  </p:cNvPr>
                  <p:cNvSpPr/>
                  <p:nvPr/>
                </p:nvSpPr>
                <p:spPr>
                  <a:xfrm>
                    <a:off x="10089984" y="2763004"/>
                    <a:ext cx="609600" cy="116416"/>
                  </a:xfrm>
                  <a:prstGeom prst="rect">
                    <a:avLst/>
                  </a:prstGeom>
                  <a:solidFill>
                    <a:srgbClr val="ECECE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EE5297F8-5D82-ED5D-C89C-B6F3B632BC84}"/>
                </a:ext>
              </a:extLst>
            </p:cNvPr>
            <p:cNvSpPr txBox="1"/>
            <p:nvPr/>
          </p:nvSpPr>
          <p:spPr>
            <a:xfrm>
              <a:off x="6517793" y="2877138"/>
              <a:ext cx="1477007" cy="406265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ctr" anchorCtr="0">
              <a:sp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ERA® with ORD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BF32EA1A-EC70-6996-5BA5-579C1039B03B}"/>
                </a:ext>
              </a:extLst>
            </p:cNvPr>
            <p:cNvSpPr txBox="1"/>
            <p:nvPr/>
          </p:nvSpPr>
          <p:spPr>
            <a:xfrm>
              <a:off x="4624966" y="2893815"/>
              <a:ext cx="659476" cy="406265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ctr" anchorCtr="0">
              <a:sp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O-DU</a:t>
              </a:r>
            </a:p>
          </p:txBody>
        </p:sp>
        <p:pic>
          <p:nvPicPr>
            <p:cNvPr id="91" name="Picture 2" descr="Ericsson KRC161756/1 Radio 4449 B71+B85A - Tempest Telecom Solutions">
              <a:extLst>
                <a:ext uri="{FF2B5EF4-FFF2-40B4-BE49-F238E27FC236}">
                  <a16:creationId xmlns:a16="http://schemas.microsoft.com/office/drawing/2014/main" id="{D0F827F0-5255-E55E-0341-694ACCFDE8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632417" y="1772211"/>
              <a:ext cx="663114" cy="857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44C86DEC-B417-1B15-187E-E697D1803C9D}"/>
                </a:ext>
              </a:extLst>
            </p:cNvPr>
            <p:cNvSpPr txBox="1"/>
            <p:nvPr/>
          </p:nvSpPr>
          <p:spPr>
            <a:xfrm>
              <a:off x="4632586" y="1473955"/>
              <a:ext cx="645048" cy="406265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ctr" anchorCtr="0">
              <a:sp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O-RU</a:t>
              </a:r>
            </a:p>
          </p:txBody>
        </p:sp>
        <p:sp>
          <p:nvSpPr>
            <p:cNvPr id="93" name="TextBox 43">
              <a:extLst>
                <a:ext uri="{FF2B5EF4-FFF2-40B4-BE49-F238E27FC236}">
                  <a16:creationId xmlns:a16="http://schemas.microsoft.com/office/drawing/2014/main" id="{1D2301FA-E56D-224C-E75A-5B2E2E539157}"/>
                </a:ext>
              </a:extLst>
            </p:cNvPr>
            <p:cNvSpPr txBox="1"/>
            <p:nvPr/>
          </p:nvSpPr>
          <p:spPr>
            <a:xfrm>
              <a:off x="9607730" y="2444022"/>
              <a:ext cx="953344" cy="431504"/>
            </a:xfrm>
            <a:prstGeom prst="rect">
              <a:avLst/>
            </a:prstGeom>
            <a:noFill/>
          </p:spPr>
          <p:txBody>
            <a:bodyPr vert="horz" wrap="square" lIns="91440" tIns="91440" rIns="91440" bIns="91440" rtlCol="0" anchor="ctr" anchorCtr="0">
              <a:sp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Connectivity</a:t>
              </a:r>
            </a:p>
          </p:txBody>
        </p:sp>
        <p:sp>
          <p:nvSpPr>
            <p:cNvPr id="94" name="TextBox 43">
              <a:extLst>
                <a:ext uri="{FF2B5EF4-FFF2-40B4-BE49-F238E27FC236}">
                  <a16:creationId xmlns:a16="http://schemas.microsoft.com/office/drawing/2014/main" id="{A7D05569-97D6-E069-8498-9CA4B216A3CE}"/>
                </a:ext>
              </a:extLst>
            </p:cNvPr>
            <p:cNvSpPr txBox="1"/>
            <p:nvPr/>
          </p:nvSpPr>
          <p:spPr>
            <a:xfrm>
              <a:off x="9600110" y="2712508"/>
              <a:ext cx="701819" cy="323165"/>
            </a:xfrm>
            <a:prstGeom prst="rect">
              <a:avLst/>
            </a:prstGeom>
            <a:noFill/>
          </p:spPr>
          <p:txBody>
            <a:bodyPr vert="horz" wrap="square" lIns="91440" tIns="91440" rIns="91440" bIns="91440" rtlCol="0" anchor="ctr" anchorCtr="0">
              <a:sp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Visibility</a:t>
              </a:r>
            </a:p>
          </p:txBody>
        </p:sp>
        <p:sp>
          <p:nvSpPr>
            <p:cNvPr id="95" name="Rectángulo 117">
              <a:extLst>
                <a:ext uri="{FF2B5EF4-FFF2-40B4-BE49-F238E27FC236}">
                  <a16:creationId xmlns:a16="http://schemas.microsoft.com/office/drawing/2014/main" id="{082F1D6C-E85F-D553-2593-BDBBC1CF0D0E}"/>
                </a:ext>
              </a:extLst>
            </p:cNvPr>
            <p:cNvSpPr/>
            <p:nvPr/>
          </p:nvSpPr>
          <p:spPr>
            <a:xfrm flipH="1">
              <a:off x="9483955" y="2790370"/>
              <a:ext cx="161135" cy="1611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419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DAF4C96-C7DB-E564-268D-568DCB2C1A66}"/>
                </a:ext>
              </a:extLst>
            </p:cNvPr>
            <p:cNvSpPr txBox="1"/>
            <p:nvPr/>
          </p:nvSpPr>
          <p:spPr>
            <a:xfrm>
              <a:off x="6847747" y="3595296"/>
              <a:ext cx="775590" cy="338554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Digital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Rectángulo 117">
              <a:extLst>
                <a:ext uri="{FF2B5EF4-FFF2-40B4-BE49-F238E27FC236}">
                  <a16:creationId xmlns:a16="http://schemas.microsoft.com/office/drawing/2014/main" id="{70099B9C-0AF2-BE03-53EB-531E651A5049}"/>
                </a:ext>
              </a:extLst>
            </p:cNvPr>
            <p:cNvSpPr/>
            <p:nvPr/>
          </p:nvSpPr>
          <p:spPr>
            <a:xfrm flipH="1">
              <a:off x="9483043" y="2574077"/>
              <a:ext cx="161135" cy="16113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419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Title 37">
              <a:extLst>
                <a:ext uri="{FF2B5EF4-FFF2-40B4-BE49-F238E27FC236}">
                  <a16:creationId xmlns:a16="http://schemas.microsoft.com/office/drawing/2014/main" id="{3D46E90E-3794-E381-DC55-4D0B375CB6CD}"/>
                </a:ext>
              </a:extLst>
            </p:cNvPr>
            <p:cNvSpPr txBox="1">
              <a:spLocks/>
            </p:cNvSpPr>
            <p:nvPr/>
          </p:nvSpPr>
          <p:spPr>
            <a:xfrm>
              <a:off x="1531540" y="2785702"/>
              <a:ext cx="2218814" cy="1104900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rmAutofit fontScale="925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0" i="0" kern="1200">
                  <a:solidFill>
                    <a:schemeClr val="bg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000" noProof="0" dirty="0">
                  <a:solidFill>
                    <a:srgbClr val="FFFFFF"/>
                  </a:solidFill>
                </a:rPr>
                <a:t>A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j-ea"/>
                  <a:cs typeface="Calibri" panose="020F0502020204030204" pitchFamily="34" charset="0"/>
                </a:rPr>
                <a:t>nalog vs.</a:t>
              </a:r>
              <a:b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j-ea"/>
                  <a:cs typeface="Calibri" panose="020F0502020204030204" pitchFamily="34" charset="0"/>
                </a:rPr>
              </a:b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64000">
                        <a:srgbClr val="00ADEF">
                          <a:lumMod val="86000"/>
                          <a:lumOff val="14000"/>
                        </a:srgbClr>
                      </a:gs>
                      <a:gs pos="0">
                        <a:srgbClr val="BDE12A"/>
                      </a:gs>
                      <a:gs pos="100000">
                        <a:srgbClr val="FF008F"/>
                      </a:gs>
                      <a:gs pos="32000">
                        <a:srgbClr val="00B050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Calibri" panose="020F0502020204030204" pitchFamily="34" charset="0"/>
                  <a:ea typeface="+mj-ea"/>
                  <a:cs typeface="Calibri" panose="020F0502020204030204" pitchFamily="34" charset="0"/>
                </a:rPr>
                <a:t>ALL DIGITAL</a:t>
              </a:r>
            </a:p>
          </p:txBody>
        </p:sp>
      </p:grpSp>
      <p:sp>
        <p:nvSpPr>
          <p:cNvPr id="101" name="TextBox 20">
            <a:extLst>
              <a:ext uri="{FF2B5EF4-FFF2-40B4-BE49-F238E27FC236}">
                <a16:creationId xmlns:a16="http://schemas.microsoft.com/office/drawing/2014/main" id="{6A0EBC9B-78A1-4AE6-C4D1-16FF5B04872D}"/>
              </a:ext>
            </a:extLst>
          </p:cNvPr>
          <p:cNvSpPr txBox="1"/>
          <p:nvPr/>
        </p:nvSpPr>
        <p:spPr>
          <a:xfrm>
            <a:off x="8054079" y="6088966"/>
            <a:ext cx="16509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RF Donor Cards </a:t>
            </a:r>
            <a:br>
              <a:rPr kumimoji="0" lang="en-US" sz="105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en-US" sz="105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(RFD &amp; RFD HB)</a:t>
            </a:r>
          </a:p>
        </p:txBody>
      </p:sp>
      <p:pic>
        <p:nvPicPr>
          <p:cNvPr id="102" name="Picture 26">
            <a:extLst>
              <a:ext uri="{FF2B5EF4-FFF2-40B4-BE49-F238E27FC236}">
                <a16:creationId xmlns:a16="http://schemas.microsoft.com/office/drawing/2014/main" id="{3CFCE0A6-F91C-8829-B210-27D0B31D61BC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5205" y="5584790"/>
            <a:ext cx="1442473" cy="5310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3" name="TextBox 30">
            <a:extLst>
              <a:ext uri="{FF2B5EF4-FFF2-40B4-BE49-F238E27FC236}">
                <a16:creationId xmlns:a16="http://schemas.microsoft.com/office/drawing/2014/main" id="{0EA264FF-5264-40F4-B08B-0A2513265B4D}"/>
              </a:ext>
            </a:extLst>
          </p:cNvPr>
          <p:cNvSpPr txBox="1"/>
          <p:nvPr/>
        </p:nvSpPr>
        <p:spPr>
          <a:xfrm>
            <a:off x="5369696" y="6086780"/>
            <a:ext cx="173627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CPRI Digital Donor Card</a:t>
            </a:r>
            <a:r>
              <a:rPr kumimoji="0" lang="en-US" sz="105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 </a:t>
            </a:r>
            <a:r>
              <a:rPr lang="de-DE" sz="1050" dirty="0">
                <a:solidFill>
                  <a:schemeClr val="bg1"/>
                </a:solidFill>
                <a:latin typeface="+mj-lt"/>
              </a:rPr>
              <a:t>(CDD &amp; CDD2)</a:t>
            </a:r>
            <a:endParaRPr kumimoji="0" lang="en-US" sz="105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104" name="Picture 4">
            <a:extLst>
              <a:ext uri="{FF2B5EF4-FFF2-40B4-BE49-F238E27FC236}">
                <a16:creationId xmlns:a16="http://schemas.microsoft.com/office/drawing/2014/main" id="{E9EB2C4F-675E-C873-1700-9FC37957626D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6331" y="5515030"/>
            <a:ext cx="1733329" cy="611865"/>
          </a:xfrm>
          <a:prstGeom prst="rect">
            <a:avLst/>
          </a:prstGeom>
        </p:spPr>
      </p:pic>
      <p:sp>
        <p:nvSpPr>
          <p:cNvPr id="105" name="Right Brace 41">
            <a:extLst>
              <a:ext uri="{FF2B5EF4-FFF2-40B4-BE49-F238E27FC236}">
                <a16:creationId xmlns:a16="http://schemas.microsoft.com/office/drawing/2014/main" id="{9AB20E74-50B4-B9A7-3768-CC7ABBDF64FE}"/>
              </a:ext>
            </a:extLst>
          </p:cNvPr>
          <p:cNvSpPr/>
          <p:nvPr/>
        </p:nvSpPr>
        <p:spPr bwMode="auto">
          <a:xfrm rot="16200000">
            <a:off x="5550320" y="3242502"/>
            <a:ext cx="337942" cy="4491827"/>
          </a:xfrm>
          <a:prstGeom prst="rightBrace">
            <a:avLst>
              <a:gd name="adj1" fmla="val 0"/>
              <a:gd name="adj2" fmla="val 50839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06" name="Picture 2" descr="image">
            <a:extLst>
              <a:ext uri="{FF2B5EF4-FFF2-40B4-BE49-F238E27FC236}">
                <a16:creationId xmlns:a16="http://schemas.microsoft.com/office/drawing/2014/main" id="{708BF9FF-7267-2EE8-CFDB-FFEE824E9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274" b="92308" l="2077" r="98403">
                        <a14:foregroundMark x1="16613" y1="13248" x2="16613" y2="13248"/>
                        <a14:foregroundMark x1="6070" y1="23932" x2="6070" y2="23932"/>
                        <a14:foregroundMark x1="39617" y1="5983" x2="39617" y2="5983"/>
                        <a14:foregroundMark x1="49042" y1="93162" x2="49042" y2="93162"/>
                        <a14:foregroundMark x1="48722" y1="76068" x2="48722" y2="76068"/>
                        <a14:foregroundMark x1="92173" y1="63248" x2="92173" y2="63248"/>
                        <a14:foregroundMark x1="94089" y1="54701" x2="94089" y2="54701"/>
                        <a14:foregroundMark x1="94728" y1="59402" x2="94728" y2="59402"/>
                        <a14:foregroundMark x1="98403" y1="62393" x2="98403" y2="62393"/>
                        <a14:foregroundMark x1="56390" y1="24786" x2="56390" y2="24786"/>
                        <a14:foregroundMark x1="16134" y1="4274" x2="16134" y2="4274"/>
                        <a14:foregroundMark x1="2077" y1="23932" x2="2077" y2="23932"/>
                        <a14:foregroundMark x1="76198" y1="54701" x2="76198" y2="547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0621" y="5515030"/>
            <a:ext cx="1387610" cy="51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TextBox 30">
            <a:extLst>
              <a:ext uri="{FF2B5EF4-FFF2-40B4-BE49-F238E27FC236}">
                <a16:creationId xmlns:a16="http://schemas.microsoft.com/office/drawing/2014/main" id="{DA15B448-5C62-C4B1-DC20-E6E59DD049D5}"/>
              </a:ext>
            </a:extLst>
          </p:cNvPr>
          <p:cNvSpPr txBox="1"/>
          <p:nvPr/>
        </p:nvSpPr>
        <p:spPr>
          <a:xfrm>
            <a:off x="2851298" y="6003642"/>
            <a:ext cx="173627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ORAN Digital Donor Card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 </a:t>
            </a:r>
            <a:r>
              <a:rPr lang="de-DE" sz="1050">
                <a:solidFill>
                  <a:schemeClr val="bg1"/>
                </a:solidFill>
                <a:latin typeface="+mj-lt"/>
              </a:rPr>
              <a:t>(ORD)</a:t>
            </a:r>
            <a:endParaRPr kumimoji="0" lang="en-US" sz="105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108" name="Grafik 79">
            <a:extLst>
              <a:ext uri="{FF2B5EF4-FFF2-40B4-BE49-F238E27FC236}">
                <a16:creationId xmlns:a16="http://schemas.microsoft.com/office/drawing/2014/main" id="{77A87DCF-D721-80B6-6766-CC1483B2BB36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7482" y="3716541"/>
            <a:ext cx="1243133" cy="9940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9" name="Grafik 81">
            <a:extLst>
              <a:ext uri="{FF2B5EF4-FFF2-40B4-BE49-F238E27FC236}">
                <a16:creationId xmlns:a16="http://schemas.microsoft.com/office/drawing/2014/main" id="{416B6476-603A-548C-8A69-768A24836B0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7698" y="3549402"/>
            <a:ext cx="1041538" cy="12935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0" name="Grafik 85">
            <a:extLst>
              <a:ext uri="{FF2B5EF4-FFF2-40B4-BE49-F238E27FC236}">
                <a16:creationId xmlns:a16="http://schemas.microsoft.com/office/drawing/2014/main" id="{075182AB-475D-DDAA-0D24-9DE7E629D414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8389" y="3409455"/>
            <a:ext cx="515363" cy="16081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1" name="Grafik 8" descr="Ein Bild, das Kamm enthält.&#10;&#10;Automatisch generierte Beschreibung">
            <a:extLst>
              <a:ext uri="{FF2B5EF4-FFF2-40B4-BE49-F238E27FC236}">
                <a16:creationId xmlns:a16="http://schemas.microsoft.com/office/drawing/2014/main" id="{FA14119D-BBDD-207A-C63F-122FD6FC9C3E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871" b="92597" l="9769" r="89811">
                        <a14:foregroundMark x1="31303" y1="91069" x2="31303" y2="91069"/>
                        <a14:foregroundMark x1="43067" y1="92597" x2="43067" y2="92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5727" y="3507650"/>
            <a:ext cx="1417236" cy="1265486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C53450FD-6F14-B993-0F84-98743BE7925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916" b="96730" l="9792" r="91922">
                        <a14:foregroundMark x1="83599" y1="11076" x2="59853" y2="9072"/>
                        <a14:foregroundMark x1="59853" y1="9072" x2="34149" y2="10021"/>
                        <a14:foregroundMark x1="34149" y1="10021" x2="46267" y2="9599"/>
                        <a14:foregroundMark x1="46267" y1="9599" x2="23011" y2="10865"/>
                        <a14:foregroundMark x1="23011" y1="10865" x2="17136" y2="19304"/>
                        <a14:foregroundMark x1="17136" y1="19304" x2="7834" y2="25422"/>
                        <a14:foregroundMark x1="7834" y1="25422" x2="10282" y2="89030"/>
                        <a14:foregroundMark x1="10282" y1="89030" x2="20441" y2="94409"/>
                        <a14:foregroundMark x1="20441" y1="94409" x2="61322" y2="95675"/>
                        <a14:foregroundMark x1="61322" y1="95675" x2="85190" y2="93249"/>
                        <a14:foregroundMark x1="85190" y1="93249" x2="90086" y2="84072"/>
                        <a14:foregroundMark x1="90086" y1="84072" x2="92166" y2="30063"/>
                        <a14:foregroundMark x1="92166" y1="30063" x2="85190" y2="10759"/>
                        <a14:foregroundMark x1="85190" y1="10759" x2="83476" y2="9916"/>
                        <a14:foregroundMark x1="10771" y1="22468" x2="11138" y2="84810"/>
                        <a14:foregroundMark x1="11138" y1="84810" x2="18849" y2="92616"/>
                        <a14:foregroundMark x1="18849" y1="92616" x2="28886" y2="86287"/>
                        <a14:foregroundMark x1="28886" y1="86287" x2="35741" y2="36181"/>
                        <a14:foregroundMark x1="35741" y1="36181" x2="34027" y2="25105"/>
                        <a14:foregroundMark x1="34027" y1="25105" x2="21909" y2="20675"/>
                        <a14:foregroundMark x1="21909" y1="20675" x2="10649" y2="23523"/>
                        <a14:foregroundMark x1="10649" y1="23523" x2="10404" y2="24262"/>
                        <a14:foregroundMark x1="13709" y1="24578" x2="25337" y2="21097"/>
                        <a14:foregroundMark x1="25337" y1="21097" x2="18849" y2="31646"/>
                        <a14:foregroundMark x1="18849" y1="31646" x2="23256" y2="85865"/>
                        <a14:foregroundMark x1="23256" y1="85865" x2="27907" y2="86287"/>
                        <a14:foregroundMark x1="91187" y1="62553" x2="91065" y2="89557"/>
                        <a14:foregroundMark x1="41248" y1="96730" x2="42228" y2="959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7772" y="3472731"/>
            <a:ext cx="1108774" cy="1286557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DB9A6A41-147A-65AD-0AAB-CA0E9EE32217}"/>
              </a:ext>
            </a:extLst>
          </p:cNvPr>
          <p:cNvPicPr/>
          <p:nvPr/>
        </p:nvPicPr>
        <p:blipFill>
          <a:blip r:embed="rId2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8386" y="3792209"/>
            <a:ext cx="1107068" cy="819358"/>
          </a:xfrm>
          <a:prstGeom prst="rect">
            <a:avLst/>
          </a:prstGeom>
        </p:spPr>
      </p:pic>
      <p:pic>
        <p:nvPicPr>
          <p:cNvPr id="4" name="Graphic 3" descr="Close with solid fill">
            <a:extLst>
              <a:ext uri="{FF2B5EF4-FFF2-40B4-BE49-F238E27FC236}">
                <a16:creationId xmlns:a16="http://schemas.microsoft.com/office/drawing/2014/main" id="{B923A872-F95C-4737-76C2-4E04590F337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557522" y="109971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6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1" grpId="0"/>
      <p:bldP spid="103" grpId="0"/>
      <p:bldP spid="105" grpId="0" animBg="1"/>
      <p:bldP spid="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60B1B-0F6E-A5A4-B44D-0EB65D984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O-RAN Doner Card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A19E0-55AF-C859-959F-CC3504F1D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924" y="1775125"/>
            <a:ext cx="6061100" cy="1292662"/>
          </a:xfrm>
        </p:spPr>
        <p:txBody>
          <a:bodyPr/>
          <a:lstStyle/>
          <a:p>
            <a:r>
              <a:rPr lang="en-US" sz="2800" dirty="0"/>
              <a:t>O-RAN Donor (ORD) for Era™ DAS System</a:t>
            </a:r>
            <a:br>
              <a:rPr lang="en-US" sz="2800" dirty="0"/>
            </a:br>
            <a:r>
              <a:rPr lang="en-US" sz="1400" dirty="0"/>
              <a:t>Enables direct digital interface between an O-RAN compliant baseband unit and CommScope’s Era™ Antenna System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400059-A3B6-318B-5207-A771BBB7B410}"/>
              </a:ext>
            </a:extLst>
          </p:cNvPr>
          <p:cNvSpPr/>
          <p:nvPr/>
        </p:nvSpPr>
        <p:spPr>
          <a:xfrm>
            <a:off x="9695074" y="4206926"/>
            <a:ext cx="2076210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ORAN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387C8D-E9C6-41EC-3A0E-BE465C2333F9}"/>
              </a:ext>
            </a:extLst>
          </p:cNvPr>
          <p:cNvSpPr txBox="1"/>
          <p:nvPr/>
        </p:nvSpPr>
        <p:spPr>
          <a:xfrm>
            <a:off x="-314497" y="3334728"/>
            <a:ext cx="9166194" cy="2126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sz="18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Base station interface features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Each card serves one wireless service provider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Compliant with vendor independent </a:t>
            </a:r>
            <a:r>
              <a:rPr lang="en-US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O-RAN protocol for both 5G-NR and LTE signals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Two SFP+ optical ports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Line rate either 10 or 25 Gbps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01217A-CD4F-07BF-1CC5-80D9F5388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256692"/>
            <a:ext cx="5787342" cy="29502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8DEF7CE-031D-85A7-5325-FEDE3BA31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493" y="301464"/>
            <a:ext cx="663800" cy="6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19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110">
            <a:extLst>
              <a:ext uri="{FF2B5EF4-FFF2-40B4-BE49-F238E27FC236}">
                <a16:creationId xmlns:a16="http://schemas.microsoft.com/office/drawing/2014/main" id="{B869D7F5-B6D0-1FA8-1A62-2DC5B6E5AC34}"/>
              </a:ext>
            </a:extLst>
          </p:cNvPr>
          <p:cNvSpPr/>
          <p:nvPr/>
        </p:nvSpPr>
        <p:spPr bwMode="auto">
          <a:xfrm>
            <a:off x="563880" y="1278007"/>
            <a:ext cx="4347564" cy="4889549"/>
          </a:xfrm>
          <a:prstGeom prst="round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77" name="Cube 76">
            <a:extLst>
              <a:ext uri="{FF2B5EF4-FFF2-40B4-BE49-F238E27FC236}">
                <a16:creationId xmlns:a16="http://schemas.microsoft.com/office/drawing/2014/main" id="{2F619C25-1F00-7319-4C9B-14B9324AC4C8}"/>
              </a:ext>
            </a:extLst>
          </p:cNvPr>
          <p:cNvSpPr/>
          <p:nvPr/>
        </p:nvSpPr>
        <p:spPr>
          <a:xfrm>
            <a:off x="844993" y="4035976"/>
            <a:ext cx="461814" cy="330309"/>
          </a:xfrm>
          <a:prstGeom prst="cube">
            <a:avLst/>
          </a:prstGeom>
          <a:solidFill>
            <a:schemeClr val="accent6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5G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C2F6777-66ED-913A-9C9D-DD9BB8DC4C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One Solution for Different Setup of Configuration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32E02C-E7F1-073D-046E-76377304A0C6}"/>
              </a:ext>
            </a:extLst>
          </p:cNvPr>
          <p:cNvSpPr txBox="1">
            <a:spLocks/>
          </p:cNvSpPr>
          <p:nvPr/>
        </p:nvSpPr>
        <p:spPr>
          <a:xfrm>
            <a:off x="5707983" y="5064704"/>
            <a:ext cx="6335383" cy="138465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7308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02552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48748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93992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Direct connectivity to BBU, Eliminate the space of the RRHs.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Support RAN Virtualization (vBBU).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New Card supports O-RAN 7.2x Split (</a:t>
            </a:r>
            <a:r>
              <a:rPr lang="en-US" sz="1800" dirty="0" err="1">
                <a:solidFill>
                  <a:schemeClr val="bg1"/>
                </a:solidFill>
              </a:rPr>
              <a:t>vDU</a:t>
            </a:r>
            <a:r>
              <a:rPr lang="en-US" sz="1800" dirty="0">
                <a:solidFill>
                  <a:schemeClr val="bg1"/>
                </a:solidFill>
              </a:rPr>
              <a:t>/</a:t>
            </a:r>
            <a:r>
              <a:rPr lang="en-US" sz="1800" dirty="0" err="1">
                <a:solidFill>
                  <a:schemeClr val="bg1"/>
                </a:solidFill>
              </a:rPr>
              <a:t>vCU</a:t>
            </a:r>
            <a:r>
              <a:rPr lang="en-US" sz="18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RFD Card to enable vendor interoperability</a:t>
            </a:r>
          </a:p>
        </p:txBody>
      </p:sp>
      <p:sp>
        <p:nvSpPr>
          <p:cNvPr id="5" name="Rounded Rectangle 110">
            <a:extLst>
              <a:ext uri="{FF2B5EF4-FFF2-40B4-BE49-F238E27FC236}">
                <a16:creationId xmlns:a16="http://schemas.microsoft.com/office/drawing/2014/main" id="{8C86FB56-EA3D-6910-79C8-BB4DC544DC9D}"/>
              </a:ext>
            </a:extLst>
          </p:cNvPr>
          <p:cNvSpPr/>
          <p:nvPr/>
        </p:nvSpPr>
        <p:spPr bwMode="auto">
          <a:xfrm>
            <a:off x="5973135" y="1120433"/>
            <a:ext cx="1463040" cy="2743200"/>
          </a:xfrm>
          <a:prstGeom prst="round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" name="Textfeld 66">
            <a:extLst>
              <a:ext uri="{FF2B5EF4-FFF2-40B4-BE49-F238E27FC236}">
                <a16:creationId xmlns:a16="http://schemas.microsoft.com/office/drawing/2014/main" id="{ADA79277-92CA-83D2-1592-816478D1D632}"/>
              </a:ext>
            </a:extLst>
          </p:cNvPr>
          <p:cNvSpPr txBox="1"/>
          <p:nvPr/>
        </p:nvSpPr>
        <p:spPr>
          <a:xfrm>
            <a:off x="6058860" y="1167193"/>
            <a:ext cx="1308925" cy="357988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t" anchorCtr="0">
            <a:noAutofit/>
          </a:bodyPr>
          <a:lstStyle/>
          <a:p>
            <a:pPr marL="17463" marR="0" algn="ctr" fontAlgn="auto"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de-DE" sz="1400" dirty="0">
                <a:solidFill>
                  <a:schemeClr val="accent2"/>
                </a:solidFill>
                <a:latin typeface="Segoe UI"/>
              </a:rPr>
              <a:t> MDF Room</a:t>
            </a:r>
            <a:endParaRPr lang="en-US" sz="1400" dirty="0">
              <a:solidFill>
                <a:schemeClr val="accent2"/>
              </a:solidFill>
              <a:latin typeface="Segoe U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E89E2C-F1D6-FD80-8D7A-F27CFDCDB5F5}"/>
              </a:ext>
            </a:extLst>
          </p:cNvPr>
          <p:cNvSpPr txBox="1"/>
          <p:nvPr/>
        </p:nvSpPr>
        <p:spPr>
          <a:xfrm>
            <a:off x="10321142" y="3562098"/>
            <a:ext cx="570759" cy="381000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algn="ctr">
              <a:lnSpc>
                <a:spcPct val="90000"/>
              </a:lnSpc>
              <a:spcBef>
                <a:spcPts val="1000"/>
              </a:spcBef>
            </a:pPr>
            <a:r>
              <a:rPr lang="en-US" sz="1400" dirty="0">
                <a:solidFill>
                  <a:schemeClr val="bg1"/>
                </a:solidFill>
                <a:latin typeface="Segoe UI"/>
              </a:rPr>
              <a:t>Era Access Points</a:t>
            </a:r>
          </a:p>
        </p:txBody>
      </p:sp>
      <p:sp>
        <p:nvSpPr>
          <p:cNvPr id="9" name="Rounded Rectangle 110">
            <a:extLst>
              <a:ext uri="{FF2B5EF4-FFF2-40B4-BE49-F238E27FC236}">
                <a16:creationId xmlns:a16="http://schemas.microsoft.com/office/drawing/2014/main" id="{DCDCC9D9-8C1D-C8A1-EA44-6BECE9149EB5}"/>
              </a:ext>
            </a:extLst>
          </p:cNvPr>
          <p:cNvSpPr/>
          <p:nvPr/>
        </p:nvSpPr>
        <p:spPr bwMode="auto">
          <a:xfrm>
            <a:off x="8002979" y="1100969"/>
            <a:ext cx="1463040" cy="2743200"/>
          </a:xfrm>
          <a:prstGeom prst="round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ea typeface="ＭＳ Ｐゴシック" pitchFamily="-108" charset="-128"/>
              <a:cs typeface="ＭＳ Ｐゴシック" pitchFamily="-108" charset="-12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3284155-096F-78D2-F86B-8030073BB7A6}"/>
              </a:ext>
            </a:extLst>
          </p:cNvPr>
          <p:cNvCxnSpPr>
            <a:cxnSpLocks/>
          </p:cNvCxnSpPr>
          <p:nvPr/>
        </p:nvCxnSpPr>
        <p:spPr>
          <a:xfrm flipH="1">
            <a:off x="9359968" y="2340217"/>
            <a:ext cx="274320" cy="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82D06A4-72C0-AA77-208F-07C4B90936AD}"/>
              </a:ext>
            </a:extLst>
          </p:cNvPr>
          <p:cNvCxnSpPr>
            <a:cxnSpLocks/>
          </p:cNvCxnSpPr>
          <p:nvPr/>
        </p:nvCxnSpPr>
        <p:spPr>
          <a:xfrm flipH="1" flipV="1">
            <a:off x="3379652" y="2255595"/>
            <a:ext cx="2710678" cy="24164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E6C1CB-7308-BA21-C86A-61C991D69D5A}"/>
              </a:ext>
            </a:extLst>
          </p:cNvPr>
          <p:cNvCxnSpPr>
            <a:cxnSpLocks/>
          </p:cNvCxnSpPr>
          <p:nvPr/>
        </p:nvCxnSpPr>
        <p:spPr>
          <a:xfrm flipH="1">
            <a:off x="9369369" y="2454618"/>
            <a:ext cx="274320" cy="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952DD5B-D736-9BFB-B5AB-2677303C3EC9}"/>
              </a:ext>
            </a:extLst>
          </p:cNvPr>
          <p:cNvCxnSpPr>
            <a:cxnSpLocks/>
          </p:cNvCxnSpPr>
          <p:nvPr/>
        </p:nvCxnSpPr>
        <p:spPr>
          <a:xfrm flipV="1">
            <a:off x="9634288" y="1556663"/>
            <a:ext cx="716108" cy="781988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5B2FEC7-FDAC-9331-A97F-E328608B6A40}"/>
              </a:ext>
            </a:extLst>
          </p:cNvPr>
          <p:cNvCxnSpPr>
            <a:cxnSpLocks/>
          </p:cNvCxnSpPr>
          <p:nvPr/>
        </p:nvCxnSpPr>
        <p:spPr>
          <a:xfrm>
            <a:off x="9634288" y="2461364"/>
            <a:ext cx="704512" cy="765715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66">
            <a:extLst>
              <a:ext uri="{FF2B5EF4-FFF2-40B4-BE49-F238E27FC236}">
                <a16:creationId xmlns:a16="http://schemas.microsoft.com/office/drawing/2014/main" id="{47EE78E5-B28C-428A-2152-063121B1E9CE}"/>
              </a:ext>
            </a:extLst>
          </p:cNvPr>
          <p:cNvSpPr txBox="1"/>
          <p:nvPr/>
        </p:nvSpPr>
        <p:spPr>
          <a:xfrm>
            <a:off x="8088704" y="1147729"/>
            <a:ext cx="1308925" cy="357988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t" anchorCtr="0">
            <a:noAutofit/>
          </a:bodyPr>
          <a:lstStyle/>
          <a:p>
            <a:pPr marL="17463" marR="0" algn="ctr" fontAlgn="auto"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de-DE" sz="1400" dirty="0">
                <a:solidFill>
                  <a:schemeClr val="accent2"/>
                </a:solidFill>
                <a:latin typeface="Segoe UI"/>
              </a:rPr>
              <a:t> IDF Rooms</a:t>
            </a:r>
            <a:endParaRPr lang="en-US" sz="1400" dirty="0">
              <a:solidFill>
                <a:schemeClr val="accent2"/>
              </a:solidFill>
              <a:latin typeface="Segoe UI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D53BF8-4FA4-835A-2C9B-60600A579062}"/>
              </a:ext>
            </a:extLst>
          </p:cNvPr>
          <p:cNvSpPr/>
          <p:nvPr/>
        </p:nvSpPr>
        <p:spPr>
          <a:xfrm>
            <a:off x="817721" y="1278870"/>
            <a:ext cx="39310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3" algn="ctr"/>
            <a:r>
              <a:rPr lang="de-DE" sz="1400" dirty="0">
                <a:solidFill>
                  <a:schemeClr val="accent2"/>
                </a:solidFill>
                <a:latin typeface="Segoe UI"/>
              </a:rPr>
              <a:t>Network Edge/C-RAN Hub</a:t>
            </a:r>
            <a:endParaRPr lang="en-US" sz="1400" dirty="0">
              <a:solidFill>
                <a:schemeClr val="accent2"/>
              </a:solidFill>
              <a:latin typeface="Segoe UI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0C6467A-4704-8F91-05D4-C5B41DB6B3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232" y="2276601"/>
            <a:ext cx="1233467" cy="2407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658BE1A-CD25-FC8F-7CFF-697E82E969F8}"/>
              </a:ext>
            </a:extLst>
          </p:cNvPr>
          <p:cNvSpPr txBox="1"/>
          <p:nvPr/>
        </p:nvSpPr>
        <p:spPr>
          <a:xfrm>
            <a:off x="6058860" y="2653318"/>
            <a:ext cx="130378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buClr>
                <a:srgbClr val="0080C6"/>
              </a:buClr>
              <a:defRPr/>
            </a:pPr>
            <a:r>
              <a:rPr lang="en-US" sz="1400" kern="0" dirty="0">
                <a:solidFill>
                  <a:srgbClr val="000000"/>
                </a:solidFill>
                <a:latin typeface="Segoe UI"/>
              </a:rPr>
              <a:t>CAN</a:t>
            </a:r>
          </a:p>
          <a:p>
            <a:pPr lvl="0" algn="ctr">
              <a:buClr>
                <a:srgbClr val="0080C6"/>
              </a:buClr>
              <a:defRPr/>
            </a:pPr>
            <a:r>
              <a:rPr lang="en-US" sz="1400" kern="0" dirty="0">
                <a:solidFill>
                  <a:srgbClr val="000000"/>
                </a:solidFill>
                <a:latin typeface="Segoe UI"/>
              </a:rPr>
              <a:t>Central Node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5CEFC5-1242-E917-9094-8FEDAFBC87DC}"/>
              </a:ext>
            </a:extLst>
          </p:cNvPr>
          <p:cNvSpPr txBox="1"/>
          <p:nvPr/>
        </p:nvSpPr>
        <p:spPr>
          <a:xfrm>
            <a:off x="8065586" y="2587159"/>
            <a:ext cx="130378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buClr>
                <a:srgbClr val="0080C6"/>
              </a:buClr>
              <a:defRPr/>
            </a:pPr>
            <a:r>
              <a:rPr lang="en-US" sz="1400" kern="0" dirty="0">
                <a:solidFill>
                  <a:srgbClr val="000000"/>
                </a:solidFill>
                <a:latin typeface="Segoe UI"/>
              </a:rPr>
              <a:t>TEN</a:t>
            </a:r>
          </a:p>
          <a:p>
            <a:pPr lvl="0" algn="ctr">
              <a:buClr>
                <a:srgbClr val="0080C6"/>
              </a:buClr>
              <a:defRPr/>
            </a:pPr>
            <a:r>
              <a:rPr lang="en-US" sz="1400" kern="0" dirty="0">
                <a:solidFill>
                  <a:srgbClr val="000000"/>
                </a:solidFill>
                <a:latin typeface="Segoe UI"/>
              </a:rPr>
              <a:t>Expansion Node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E22C20C-0637-B022-E88D-B591C7388156}"/>
              </a:ext>
            </a:extLst>
          </p:cNvPr>
          <p:cNvSpPr txBox="1"/>
          <p:nvPr/>
        </p:nvSpPr>
        <p:spPr>
          <a:xfrm>
            <a:off x="460929" y="2307300"/>
            <a:ext cx="860649" cy="381000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rPr>
              <a:t>BBUs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08C13C2-0AE2-C672-5D31-58102C50BF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330" y="2169947"/>
            <a:ext cx="1233465" cy="449155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72A75086-C11E-9F0D-39FC-2A09960286BC}"/>
              </a:ext>
            </a:extLst>
          </p:cNvPr>
          <p:cNvGrpSpPr/>
          <p:nvPr/>
        </p:nvGrpSpPr>
        <p:grpSpPr>
          <a:xfrm>
            <a:off x="1264963" y="1679296"/>
            <a:ext cx="718176" cy="1517839"/>
            <a:chOff x="4460145" y="1798423"/>
            <a:chExt cx="718176" cy="1517839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528E787-33D0-A75C-790F-F17E3FA85D5B}"/>
                </a:ext>
              </a:extLst>
            </p:cNvPr>
            <p:cNvGrpSpPr/>
            <p:nvPr/>
          </p:nvGrpSpPr>
          <p:grpSpPr>
            <a:xfrm>
              <a:off x="4460145" y="1798423"/>
              <a:ext cx="461814" cy="1517839"/>
              <a:chOff x="1212103" y="1381001"/>
              <a:chExt cx="461814" cy="151783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Cube 29">
                <a:extLst>
                  <a:ext uri="{FF2B5EF4-FFF2-40B4-BE49-F238E27FC236}">
                    <a16:creationId xmlns:a16="http://schemas.microsoft.com/office/drawing/2014/main" id="{A1291A61-DDE9-DE3D-71BD-9F3C5283F210}"/>
                  </a:ext>
                </a:extLst>
              </p:cNvPr>
              <p:cNvSpPr/>
              <p:nvPr/>
            </p:nvSpPr>
            <p:spPr>
              <a:xfrm>
                <a:off x="1212103" y="2568531"/>
                <a:ext cx="461814" cy="330309"/>
              </a:xfrm>
              <a:prstGeom prst="cube">
                <a:avLst/>
              </a:prstGeom>
              <a:solidFill>
                <a:srgbClr val="6D6E7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1" name="Cube 30">
                <a:extLst>
                  <a:ext uri="{FF2B5EF4-FFF2-40B4-BE49-F238E27FC236}">
                    <a16:creationId xmlns:a16="http://schemas.microsoft.com/office/drawing/2014/main" id="{F327E47E-2BB5-A083-DB33-84674AAB939A}"/>
                  </a:ext>
                </a:extLst>
              </p:cNvPr>
              <p:cNvSpPr/>
              <p:nvPr/>
            </p:nvSpPr>
            <p:spPr>
              <a:xfrm>
                <a:off x="1212103" y="2331025"/>
                <a:ext cx="461814" cy="330309"/>
              </a:xfrm>
              <a:prstGeom prst="cube">
                <a:avLst/>
              </a:prstGeom>
              <a:solidFill>
                <a:srgbClr val="6D6E7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2" name="Cube 31">
                <a:extLst>
                  <a:ext uri="{FF2B5EF4-FFF2-40B4-BE49-F238E27FC236}">
                    <a16:creationId xmlns:a16="http://schemas.microsoft.com/office/drawing/2014/main" id="{368D7BC9-4658-17B2-D739-CAFF5CF4AFCD}"/>
                  </a:ext>
                </a:extLst>
              </p:cNvPr>
              <p:cNvSpPr/>
              <p:nvPr/>
            </p:nvSpPr>
            <p:spPr>
              <a:xfrm>
                <a:off x="1212103" y="2093519"/>
                <a:ext cx="461814" cy="330309"/>
              </a:xfrm>
              <a:prstGeom prst="cube">
                <a:avLst/>
              </a:prstGeom>
              <a:solidFill>
                <a:srgbClr val="6D6E7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Cube 32">
                <a:extLst>
                  <a:ext uri="{FF2B5EF4-FFF2-40B4-BE49-F238E27FC236}">
                    <a16:creationId xmlns:a16="http://schemas.microsoft.com/office/drawing/2014/main" id="{20295175-13E7-BE9F-FEC1-52296CF8E2FC}"/>
                  </a:ext>
                </a:extLst>
              </p:cNvPr>
              <p:cNvSpPr/>
              <p:nvPr/>
            </p:nvSpPr>
            <p:spPr>
              <a:xfrm>
                <a:off x="1212103" y="1856013"/>
                <a:ext cx="461814" cy="330309"/>
              </a:xfrm>
              <a:prstGeom prst="cube">
                <a:avLst/>
              </a:prstGeom>
              <a:solidFill>
                <a:srgbClr val="6D6E7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4" name="Cube 33">
                <a:extLst>
                  <a:ext uri="{FF2B5EF4-FFF2-40B4-BE49-F238E27FC236}">
                    <a16:creationId xmlns:a16="http://schemas.microsoft.com/office/drawing/2014/main" id="{851EBDC2-4750-80E5-7A84-681050CAD226}"/>
                  </a:ext>
                </a:extLst>
              </p:cNvPr>
              <p:cNvSpPr/>
              <p:nvPr/>
            </p:nvSpPr>
            <p:spPr>
              <a:xfrm>
                <a:off x="1212103" y="1618507"/>
                <a:ext cx="461814" cy="330309"/>
              </a:xfrm>
              <a:prstGeom prst="cube">
                <a:avLst/>
              </a:prstGeom>
              <a:solidFill>
                <a:srgbClr val="6D6E7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5" name="Cube 34">
                <a:extLst>
                  <a:ext uri="{FF2B5EF4-FFF2-40B4-BE49-F238E27FC236}">
                    <a16:creationId xmlns:a16="http://schemas.microsoft.com/office/drawing/2014/main" id="{012E64DA-52F8-74C4-41AF-CE16D80D0184}"/>
                  </a:ext>
                </a:extLst>
              </p:cNvPr>
              <p:cNvSpPr/>
              <p:nvPr/>
            </p:nvSpPr>
            <p:spPr>
              <a:xfrm>
                <a:off x="1212103" y="1381001"/>
                <a:ext cx="461814" cy="330309"/>
              </a:xfrm>
              <a:prstGeom prst="cube">
                <a:avLst/>
              </a:prstGeom>
              <a:solidFill>
                <a:srgbClr val="6D6E7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D0A81CB-506F-7C33-92C5-1CE8485BF27B}"/>
                </a:ext>
              </a:extLst>
            </p:cNvPr>
            <p:cNvCxnSpPr>
              <a:stCxn id="35" idx="5"/>
            </p:cNvCxnSpPr>
            <p:nvPr/>
          </p:nvCxnSpPr>
          <p:spPr>
            <a:xfrm>
              <a:off x="4921959" y="1922289"/>
              <a:ext cx="256362" cy="3784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8709679-FE53-0B1D-422A-4AA900049565}"/>
                </a:ext>
              </a:extLst>
            </p:cNvPr>
            <p:cNvCxnSpPr>
              <a:stCxn id="34" idx="5"/>
            </p:cNvCxnSpPr>
            <p:nvPr/>
          </p:nvCxnSpPr>
          <p:spPr>
            <a:xfrm>
              <a:off x="4921959" y="2159795"/>
              <a:ext cx="256362" cy="1409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D75F5F7-8EB1-50BF-1C7E-781DDEFCE6E1}"/>
                </a:ext>
              </a:extLst>
            </p:cNvPr>
            <p:cNvCxnSpPr>
              <a:stCxn id="33" idx="5"/>
            </p:cNvCxnSpPr>
            <p:nvPr/>
          </p:nvCxnSpPr>
          <p:spPr>
            <a:xfrm flipV="1">
              <a:off x="4921959" y="2300749"/>
              <a:ext cx="256362" cy="965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0EE36C3-87DB-CD14-4988-3BFA86116E52}"/>
                </a:ext>
              </a:extLst>
            </p:cNvPr>
            <p:cNvCxnSpPr>
              <a:stCxn id="32" idx="5"/>
            </p:cNvCxnSpPr>
            <p:nvPr/>
          </p:nvCxnSpPr>
          <p:spPr>
            <a:xfrm flipV="1">
              <a:off x="4921959" y="2300749"/>
              <a:ext cx="256362" cy="3340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25D19BE-0048-104B-EDA2-04C8DC1AE86A}"/>
                </a:ext>
              </a:extLst>
            </p:cNvPr>
            <p:cNvCxnSpPr>
              <a:stCxn id="31" idx="5"/>
            </p:cNvCxnSpPr>
            <p:nvPr/>
          </p:nvCxnSpPr>
          <p:spPr>
            <a:xfrm flipV="1">
              <a:off x="4921959" y="2300749"/>
              <a:ext cx="256362" cy="5715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C1EB4E5-40BC-D8A6-C6AD-CA49F89C9AD9}"/>
                </a:ext>
              </a:extLst>
            </p:cNvPr>
            <p:cNvCxnSpPr>
              <a:stCxn id="30" idx="5"/>
            </p:cNvCxnSpPr>
            <p:nvPr/>
          </p:nvCxnSpPr>
          <p:spPr>
            <a:xfrm flipV="1">
              <a:off x="4921959" y="2300749"/>
              <a:ext cx="256362" cy="80907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43FB981-1F3F-65B3-8F41-EB1ED8874648}"/>
              </a:ext>
            </a:extLst>
          </p:cNvPr>
          <p:cNvGrpSpPr/>
          <p:nvPr/>
        </p:nvGrpSpPr>
        <p:grpSpPr>
          <a:xfrm>
            <a:off x="2961403" y="4731837"/>
            <a:ext cx="1524000" cy="1104900"/>
            <a:chOff x="3059998" y="2099633"/>
            <a:chExt cx="1524000" cy="110490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C295469-648D-8C83-36D3-4C32CB5420B9}"/>
                </a:ext>
              </a:extLst>
            </p:cNvPr>
            <p:cNvSpPr txBox="1"/>
            <p:nvPr/>
          </p:nvSpPr>
          <p:spPr>
            <a:xfrm>
              <a:off x="3444231" y="2545384"/>
              <a:ext cx="570759" cy="381000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t" anchorCtr="0">
              <a:noAutofit/>
            </a:bodyPr>
            <a:lstStyle/>
            <a:p>
              <a:pPr marL="17463" marR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egoe UI"/>
                  <a:ea typeface="+mn-ea"/>
                  <a:cs typeface="+mn-cs"/>
                </a:rPr>
                <a:t>vDU</a:t>
              </a: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7DBFF12B-2546-D78D-FFB5-E7555110F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59998" y="2099633"/>
              <a:ext cx="1524000" cy="11049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2650D60-638B-A40B-8CF3-A4055211AEEC}"/>
              </a:ext>
            </a:extLst>
          </p:cNvPr>
          <p:cNvGrpSpPr/>
          <p:nvPr/>
        </p:nvGrpSpPr>
        <p:grpSpPr>
          <a:xfrm>
            <a:off x="900604" y="4736012"/>
            <a:ext cx="1524000" cy="1104900"/>
            <a:chOff x="999199" y="2103808"/>
            <a:chExt cx="1524000" cy="110490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46DC3CD-A2A7-4789-2A0F-D52B6480FD75}"/>
                </a:ext>
              </a:extLst>
            </p:cNvPr>
            <p:cNvSpPr txBox="1"/>
            <p:nvPr/>
          </p:nvSpPr>
          <p:spPr>
            <a:xfrm>
              <a:off x="1383432" y="2549559"/>
              <a:ext cx="570759" cy="381000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t" anchorCtr="0">
              <a:noAutofit/>
            </a:bodyPr>
            <a:lstStyle/>
            <a:p>
              <a:pPr marL="17463" marR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egoe UI"/>
                  <a:ea typeface="+mn-ea"/>
                  <a:cs typeface="+mn-cs"/>
                </a:rPr>
                <a:t>vCU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CE7F1FB-34B9-7B72-7B35-D5A8CB6AD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999199" y="2103808"/>
              <a:ext cx="1524000" cy="1104900"/>
            </a:xfrm>
            <a:prstGeom prst="rect">
              <a:avLst/>
            </a:prstGeom>
          </p:spPr>
        </p:pic>
      </p:grp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C604CEA-2FFF-0891-255A-1688484A867F}"/>
              </a:ext>
            </a:extLst>
          </p:cNvPr>
          <p:cNvCxnSpPr>
            <a:cxnSpLocks/>
          </p:cNvCxnSpPr>
          <p:nvPr/>
        </p:nvCxnSpPr>
        <p:spPr>
          <a:xfrm flipH="1">
            <a:off x="2213321" y="5328737"/>
            <a:ext cx="779832" cy="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AD6682E9-8CF6-2DD5-F2FC-4D90B53340EA}"/>
              </a:ext>
            </a:extLst>
          </p:cNvPr>
          <p:cNvCxnSpPr>
            <a:cxnSpLocks/>
          </p:cNvCxnSpPr>
          <p:nvPr/>
        </p:nvCxnSpPr>
        <p:spPr>
          <a:xfrm flipV="1">
            <a:off x="3305785" y="2420415"/>
            <a:ext cx="2784545" cy="1208084"/>
          </a:xfrm>
          <a:prstGeom prst="bentConnector3">
            <a:avLst>
              <a:gd name="adj1" fmla="val 50000"/>
            </a:avLst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D3EBF809-0266-F5C0-D2B2-0A2DBAAF9C2B}"/>
              </a:ext>
            </a:extLst>
          </p:cNvPr>
          <p:cNvCxnSpPr>
            <a:cxnSpLocks/>
          </p:cNvCxnSpPr>
          <p:nvPr/>
        </p:nvCxnSpPr>
        <p:spPr>
          <a:xfrm flipV="1">
            <a:off x="4355935" y="2526817"/>
            <a:ext cx="1734395" cy="3017520"/>
          </a:xfrm>
          <a:prstGeom prst="bentConnector3">
            <a:avLst>
              <a:gd name="adj1" fmla="val 61957"/>
            </a:avLst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49ED2369-78B5-85A7-CB68-3BC8F1B0BB1F}"/>
              </a:ext>
            </a:extLst>
          </p:cNvPr>
          <p:cNvSpPr/>
          <p:nvPr/>
        </p:nvSpPr>
        <p:spPr>
          <a:xfrm flipV="1">
            <a:off x="5000392" y="4164759"/>
            <a:ext cx="1348666" cy="550379"/>
          </a:xfrm>
          <a:prstGeom prst="ellipse">
            <a:avLst/>
          </a:prstGeom>
          <a:gradFill>
            <a:gsLst>
              <a:gs pos="0">
                <a:srgbClr val="13AAED"/>
              </a:gs>
              <a:gs pos="100000">
                <a:srgbClr val="1181C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7D1B74E1-A4E8-DA36-910A-3312B55E8A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776" y="4254381"/>
            <a:ext cx="1130414" cy="457200"/>
          </a:xfrm>
          <a:prstGeom prst="rect">
            <a:avLst/>
          </a:prstGeom>
        </p:spPr>
      </p:pic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25ED07C-355C-20AC-010A-C7E55BFEA9B4}"/>
              </a:ext>
            </a:extLst>
          </p:cNvPr>
          <p:cNvCxnSpPr>
            <a:stCxn id="17" idx="1"/>
            <a:endCxn id="21" idx="3"/>
          </p:cNvCxnSpPr>
          <p:nvPr/>
        </p:nvCxnSpPr>
        <p:spPr>
          <a:xfrm flipH="1" flipV="1">
            <a:off x="7323795" y="2394525"/>
            <a:ext cx="799437" cy="2463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3E577F1C-3AE0-800E-DC50-0ED24C91F40A}"/>
              </a:ext>
            </a:extLst>
          </p:cNvPr>
          <p:cNvSpPr txBox="1"/>
          <p:nvPr/>
        </p:nvSpPr>
        <p:spPr>
          <a:xfrm>
            <a:off x="6283571" y="4472024"/>
            <a:ext cx="657458" cy="550378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algn="ctr" defTabSz="914400" rtl="0" eaLnBrk="1" fontAlgn="auto" latinLnBrk="0" hangingPunct="1"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rPr>
              <a:t>O-RAN Card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6ACB719B-4E7C-E6C9-ECB7-BCBCA15CA59F}"/>
              </a:ext>
            </a:extLst>
          </p:cNvPr>
          <p:cNvSpPr/>
          <p:nvPr/>
        </p:nvSpPr>
        <p:spPr>
          <a:xfrm flipV="1">
            <a:off x="2099493" y="2036780"/>
            <a:ext cx="1348666" cy="550379"/>
          </a:xfrm>
          <a:prstGeom prst="ellipse">
            <a:avLst/>
          </a:prstGeom>
          <a:gradFill>
            <a:gsLst>
              <a:gs pos="0">
                <a:srgbClr val="13AAED"/>
              </a:gs>
              <a:gs pos="100000">
                <a:srgbClr val="1181C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1499759-C86D-9F64-07F5-FCD78F0FC87B}"/>
              </a:ext>
            </a:extLst>
          </p:cNvPr>
          <p:cNvSpPr txBox="1"/>
          <p:nvPr/>
        </p:nvSpPr>
        <p:spPr>
          <a:xfrm>
            <a:off x="2375124" y="1663982"/>
            <a:ext cx="657458" cy="359174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algn="ctr" defTabSz="914400" rtl="0" eaLnBrk="1" fontAlgn="auto" latinLnBrk="0" hangingPunct="1"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rPr>
              <a:t>CPRI Card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90F32562-3603-8FA8-A751-94AF4C74F26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9684" y="2106613"/>
            <a:ext cx="1295184" cy="457200"/>
          </a:xfrm>
          <a:prstGeom prst="rect">
            <a:avLst/>
          </a:prstGeom>
        </p:spPr>
      </p:pic>
      <p:sp>
        <p:nvSpPr>
          <p:cNvPr id="52" name="Footer Placeholder 26">
            <a:extLst>
              <a:ext uri="{FF2B5EF4-FFF2-40B4-BE49-F238E27FC236}">
                <a16:creationId xmlns:a16="http://schemas.microsoft.com/office/drawing/2014/main" id="{8F3D32F8-F2F5-0B10-6926-213C4EA3D953}"/>
              </a:ext>
            </a:extLst>
          </p:cNvPr>
          <p:cNvSpPr txBox="1">
            <a:spLocks/>
          </p:cNvSpPr>
          <p:nvPr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id="{17E571D4-2728-C124-47DB-0CCDB1F7593C}"/>
              </a:ext>
            </a:extLst>
          </p:cNvPr>
          <p:cNvSpPr/>
          <p:nvPr/>
        </p:nvSpPr>
        <p:spPr>
          <a:xfrm>
            <a:off x="846677" y="3784965"/>
            <a:ext cx="461814" cy="330309"/>
          </a:xfrm>
          <a:prstGeom prst="cube">
            <a:avLst/>
          </a:prstGeom>
          <a:solidFill>
            <a:schemeClr val="tx1">
              <a:lumMod val="50000"/>
              <a:lumOff val="5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A6A8505-4CA7-8607-AFC3-E5690C53E769}"/>
              </a:ext>
            </a:extLst>
          </p:cNvPr>
          <p:cNvSpPr txBox="1"/>
          <p:nvPr/>
        </p:nvSpPr>
        <p:spPr>
          <a:xfrm>
            <a:off x="2301696" y="4556713"/>
            <a:ext cx="570759" cy="381000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RRUs</a:t>
            </a:r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id="{E6AB1737-38CA-7E10-52E6-C72458C7B813}"/>
              </a:ext>
            </a:extLst>
          </p:cNvPr>
          <p:cNvSpPr/>
          <p:nvPr/>
        </p:nvSpPr>
        <p:spPr>
          <a:xfrm>
            <a:off x="846677" y="3534779"/>
            <a:ext cx="461814" cy="330309"/>
          </a:xfrm>
          <a:prstGeom prst="cube">
            <a:avLst/>
          </a:prstGeom>
          <a:solidFill>
            <a:schemeClr val="accent3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05608C81-55AE-F56A-4254-F0EFAD00A52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5406" y="3390610"/>
            <a:ext cx="393723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6CA91920-0663-3A3D-3D2E-2B01321CAF7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958" y="3390610"/>
            <a:ext cx="393723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3E2D2D5-DF5D-B5C6-F140-7033A32884F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7488" y="4070491"/>
            <a:ext cx="393723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566B9A4-76ED-B8CD-BE1B-61305571612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3040" y="4070491"/>
            <a:ext cx="393723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E5D847A9-6528-F8F9-3192-B651E55A7B95}"/>
              </a:ext>
            </a:extLst>
          </p:cNvPr>
          <p:cNvSpPr/>
          <p:nvPr/>
        </p:nvSpPr>
        <p:spPr>
          <a:xfrm>
            <a:off x="1671055" y="3314564"/>
            <a:ext cx="1881235" cy="12885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F5112E4D-D454-9ECC-FACC-DF2D99D07AE7}"/>
              </a:ext>
            </a:extLst>
          </p:cNvPr>
          <p:cNvCxnSpPr/>
          <p:nvPr/>
        </p:nvCxnSpPr>
        <p:spPr>
          <a:xfrm>
            <a:off x="1304983" y="3661742"/>
            <a:ext cx="365760" cy="2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4E2E2FF-8FC1-E131-094A-D6837F54A911}"/>
              </a:ext>
            </a:extLst>
          </p:cNvPr>
          <p:cNvCxnSpPr/>
          <p:nvPr/>
        </p:nvCxnSpPr>
        <p:spPr>
          <a:xfrm>
            <a:off x="1301456" y="3850427"/>
            <a:ext cx="365760" cy="2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EF314DDE-7F29-9459-897D-0C5126464D55}"/>
              </a:ext>
            </a:extLst>
          </p:cNvPr>
          <p:cNvCxnSpPr/>
          <p:nvPr/>
        </p:nvCxnSpPr>
        <p:spPr>
          <a:xfrm>
            <a:off x="1297929" y="4057966"/>
            <a:ext cx="365760" cy="2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F9E2D18E-D787-8E07-1D48-D50C2E2A4214}"/>
              </a:ext>
            </a:extLst>
          </p:cNvPr>
          <p:cNvSpPr/>
          <p:nvPr/>
        </p:nvSpPr>
        <p:spPr>
          <a:xfrm>
            <a:off x="865471" y="3596466"/>
            <a:ext cx="360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3G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6BFD4EE-DE9B-438C-CF01-25148D019BC3}"/>
              </a:ext>
            </a:extLst>
          </p:cNvPr>
          <p:cNvSpPr/>
          <p:nvPr/>
        </p:nvSpPr>
        <p:spPr>
          <a:xfrm>
            <a:off x="867039" y="3861990"/>
            <a:ext cx="360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4G</a:t>
            </a:r>
          </a:p>
        </p:txBody>
      </p:sp>
      <p:sp>
        <p:nvSpPr>
          <p:cNvPr id="66" name="Cube 65">
            <a:extLst>
              <a:ext uri="{FF2B5EF4-FFF2-40B4-BE49-F238E27FC236}">
                <a16:creationId xmlns:a16="http://schemas.microsoft.com/office/drawing/2014/main" id="{4218B01B-A7D1-9B91-C115-E50715A3D78D}"/>
              </a:ext>
            </a:extLst>
          </p:cNvPr>
          <p:cNvSpPr/>
          <p:nvPr/>
        </p:nvSpPr>
        <p:spPr>
          <a:xfrm>
            <a:off x="839524" y="3276130"/>
            <a:ext cx="461814" cy="330309"/>
          </a:xfrm>
          <a:prstGeom prst="cube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2G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9D54B32-0AC1-1C0A-8759-C373CE1CDC3E}"/>
              </a:ext>
            </a:extLst>
          </p:cNvPr>
          <p:cNvCxnSpPr/>
          <p:nvPr/>
        </p:nvCxnSpPr>
        <p:spPr>
          <a:xfrm>
            <a:off x="1307303" y="3497282"/>
            <a:ext cx="365760" cy="2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Picture 67">
            <a:extLst>
              <a:ext uri="{FF2B5EF4-FFF2-40B4-BE49-F238E27FC236}">
                <a16:creationId xmlns:a16="http://schemas.microsoft.com/office/drawing/2014/main" id="{CF1CB788-CB97-0914-3EE0-A4559683244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9889" y="3411198"/>
            <a:ext cx="393723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09B74D7-9715-4B28-2E00-521AC7369D5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2801" y="4064553"/>
            <a:ext cx="393723" cy="457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" name="Oval 70">
            <a:extLst>
              <a:ext uri="{FF2B5EF4-FFF2-40B4-BE49-F238E27FC236}">
                <a16:creationId xmlns:a16="http://schemas.microsoft.com/office/drawing/2014/main" id="{36584926-9F35-81D1-95B7-F0B432E2ADF7}"/>
              </a:ext>
            </a:extLst>
          </p:cNvPr>
          <p:cNvSpPr/>
          <p:nvPr/>
        </p:nvSpPr>
        <p:spPr>
          <a:xfrm flipV="1">
            <a:off x="3884947" y="3259589"/>
            <a:ext cx="1348666" cy="550379"/>
          </a:xfrm>
          <a:prstGeom prst="ellipse">
            <a:avLst/>
          </a:prstGeom>
          <a:gradFill>
            <a:gsLst>
              <a:gs pos="0">
                <a:srgbClr val="13AAED"/>
              </a:gs>
              <a:gs pos="100000">
                <a:srgbClr val="1181C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72" name="Picture 71" descr="A close-up of a circuit board&#10;&#10;Description automatically generated with medium confidence">
            <a:extLst>
              <a:ext uri="{FF2B5EF4-FFF2-40B4-BE49-F238E27FC236}">
                <a16:creationId xmlns:a16="http://schemas.microsoft.com/office/drawing/2014/main" id="{5ACE507C-B070-2842-9508-96925BA8CC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716" y="3266243"/>
            <a:ext cx="1478279" cy="546134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DF66DEF-C693-3D74-2C36-9026906CC1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00646" y="2319324"/>
            <a:ext cx="411750" cy="1371600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C9336C55-8CE3-EAAD-18F7-7E8F28BB0FD4}"/>
              </a:ext>
            </a:extLst>
          </p:cNvPr>
          <p:cNvSpPr txBox="1"/>
          <p:nvPr/>
        </p:nvSpPr>
        <p:spPr>
          <a:xfrm>
            <a:off x="3844346" y="2902778"/>
            <a:ext cx="657458" cy="359174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algn="ctr" defTabSz="914400" rtl="0" eaLnBrk="1" fontAlgn="auto" latinLnBrk="0" hangingPunct="1"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+mn-cs"/>
              </a:rPr>
              <a:t>RFD Card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5C51C061-ADD1-7753-E0FC-3F75585EAD63}"/>
              </a:ext>
            </a:extLst>
          </p:cNvPr>
          <p:cNvCxnSpPr/>
          <p:nvPr/>
        </p:nvCxnSpPr>
        <p:spPr>
          <a:xfrm>
            <a:off x="1298609" y="4218756"/>
            <a:ext cx="365760" cy="2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EE3679A1-B07E-DF6D-058F-0D064FE45691}"/>
              </a:ext>
            </a:extLst>
          </p:cNvPr>
          <p:cNvSpPr txBox="1"/>
          <p:nvPr/>
        </p:nvSpPr>
        <p:spPr>
          <a:xfrm>
            <a:off x="6340648" y="4456727"/>
            <a:ext cx="657458" cy="550378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algn="ctr" defTabSz="914400" rtl="0" eaLnBrk="1" fontAlgn="auto" latinLnBrk="0" hangingPunct="1"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O-RAN Card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AD73B050-5D0C-09E1-E3FF-E27206D6749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1142" y="1167193"/>
            <a:ext cx="570759" cy="708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1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uilding Interior Images – Browse 2,951,807 Stock Photos, Vectors, and  Video | Adobe Stock">
            <a:extLst>
              <a:ext uri="{FF2B5EF4-FFF2-40B4-BE49-F238E27FC236}">
                <a16:creationId xmlns:a16="http://schemas.microsoft.com/office/drawing/2014/main" id="{E7BCAA7F-EF71-B9C8-BFBE-360A316158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grayscl/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581084"/>
            <a:ext cx="12192000" cy="624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7AA5EE9-F1CB-6AD0-C248-2775D1848A0B}"/>
              </a:ext>
            </a:extLst>
          </p:cNvPr>
          <p:cNvSpPr txBox="1"/>
          <p:nvPr/>
        </p:nvSpPr>
        <p:spPr>
          <a:xfrm>
            <a:off x="7116143" y="1554037"/>
            <a:ext cx="570759" cy="381000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algn="ctr">
              <a:lnSpc>
                <a:spcPct val="90000"/>
              </a:lnSpc>
              <a:spcBef>
                <a:spcPts val="1000"/>
              </a:spcBef>
            </a:pPr>
            <a:r>
              <a:rPr lang="en-US" sz="1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 Access Points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ACFAD2D-31CC-7A7A-FCAF-E55F763774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8193504" y="3735244"/>
            <a:ext cx="321496" cy="148649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8F8292-98BC-2022-9484-5D90FB8971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ERA Headend Deployment – WIN with ORAN, CPRI (CDD) &amp; RFD</a:t>
            </a:r>
          </a:p>
        </p:txBody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12DE74F8-4C71-401E-8191-865F8CD191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0107" y="5777565"/>
            <a:ext cx="1097280" cy="2141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3" name="TextBox 112">
            <a:extLst>
              <a:ext uri="{FF2B5EF4-FFF2-40B4-BE49-F238E27FC236}">
                <a16:creationId xmlns:a16="http://schemas.microsoft.com/office/drawing/2014/main" id="{B15B75D6-84F4-4237-A283-46BF37E62D17}"/>
              </a:ext>
            </a:extLst>
          </p:cNvPr>
          <p:cNvSpPr txBox="1"/>
          <p:nvPr/>
        </p:nvSpPr>
        <p:spPr>
          <a:xfrm>
            <a:off x="6188652" y="5472399"/>
            <a:ext cx="130378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buClr>
                <a:srgbClr val="0080C6"/>
              </a:buClr>
              <a:defRPr/>
            </a:pPr>
            <a:r>
              <a:rPr lang="en-US" sz="1200" ker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SCANs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648ABBB-1F86-4A1C-9906-DD98557292C0}"/>
              </a:ext>
            </a:extLst>
          </p:cNvPr>
          <p:cNvSpPr txBox="1"/>
          <p:nvPr/>
        </p:nvSpPr>
        <p:spPr>
          <a:xfrm>
            <a:off x="8084071" y="5469740"/>
            <a:ext cx="130378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buClr>
                <a:srgbClr val="0080C6"/>
              </a:buClr>
              <a:defRPr/>
            </a:pPr>
            <a:r>
              <a:rPr lang="en-US" sz="1200" ker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TENs</a:t>
            </a:r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ABE6AC69-6245-4A67-A4B1-EC3D9A7AEBA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6903" y="5684877"/>
            <a:ext cx="1097280" cy="399565"/>
          </a:xfrm>
          <a:prstGeom prst="rect">
            <a:avLst/>
          </a:prstGeom>
        </p:spPr>
      </p:pic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472B048E-E00D-44A9-8EDF-39CE7F668117}"/>
              </a:ext>
            </a:extLst>
          </p:cNvPr>
          <p:cNvCxnSpPr>
            <a:cxnSpLocks/>
            <a:stCxn id="105" idx="1"/>
            <a:endCxn id="116" idx="3"/>
          </p:cNvCxnSpPr>
          <p:nvPr/>
        </p:nvCxnSpPr>
        <p:spPr>
          <a:xfrm flipH="1">
            <a:off x="7374183" y="5884660"/>
            <a:ext cx="795924" cy="0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38100">
              <a:srgbClr val="00B0F0">
                <a:alpha val="67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4" name="Textfeld 66">
            <a:extLst>
              <a:ext uri="{FF2B5EF4-FFF2-40B4-BE49-F238E27FC236}">
                <a16:creationId xmlns:a16="http://schemas.microsoft.com/office/drawing/2014/main" id="{73CA6777-1E01-46AD-9A5E-2CD495BE6D5C}"/>
              </a:ext>
            </a:extLst>
          </p:cNvPr>
          <p:cNvSpPr txBox="1"/>
          <p:nvPr/>
        </p:nvSpPr>
        <p:spPr>
          <a:xfrm>
            <a:off x="8028571" y="6019800"/>
            <a:ext cx="1308925" cy="357988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t" anchorCtr="0">
            <a:noAutofit/>
          </a:bodyPr>
          <a:lstStyle/>
          <a:p>
            <a:pPr marL="17463" algn="ctr">
              <a:buFont typeface="Arial" panose="020B0604020202020204" pitchFamily="34" charset="0"/>
              <a:buNone/>
            </a:pPr>
            <a:r>
              <a:rPr lang="de-DE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IDF Rooms</a:t>
            </a:r>
            <a:endParaRPr lang="en-US" sz="1600" i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B73E280C-1D73-4EC5-A2A3-19A500F49B7E}"/>
              </a:ext>
            </a:extLst>
          </p:cNvPr>
          <p:cNvSpPr/>
          <p:nvPr/>
        </p:nvSpPr>
        <p:spPr>
          <a:xfrm>
            <a:off x="6096000" y="6046342"/>
            <a:ext cx="14155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3" algn="ctr"/>
            <a:r>
              <a:rPr lang="de-DE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MDF Room</a:t>
            </a:r>
            <a:endParaRPr lang="en-US" sz="16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3743FA0D-734B-44F7-ACB0-A70E665CF63A}"/>
              </a:ext>
            </a:extLst>
          </p:cNvPr>
          <p:cNvSpPr txBox="1"/>
          <p:nvPr/>
        </p:nvSpPr>
        <p:spPr>
          <a:xfrm>
            <a:off x="963667" y="3841572"/>
            <a:ext cx="542173" cy="361918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BBUs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8707A04C-CD0C-4D7C-B59A-E2416F8D9DAC}"/>
              </a:ext>
            </a:extLst>
          </p:cNvPr>
          <p:cNvSpPr/>
          <p:nvPr/>
        </p:nvSpPr>
        <p:spPr>
          <a:xfrm>
            <a:off x="876301" y="1095153"/>
            <a:ext cx="2576072" cy="1465636"/>
          </a:xfrm>
          <a:prstGeom prst="rect">
            <a:avLst/>
          </a:prstGeom>
          <a:solidFill>
            <a:schemeClr val="bg1">
              <a:alpha val="72000"/>
            </a:schemeClr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AAFBADE7-B40E-42D4-AFBE-BD4447317CA4}"/>
              </a:ext>
            </a:extLst>
          </p:cNvPr>
          <p:cNvSpPr/>
          <p:nvPr/>
        </p:nvSpPr>
        <p:spPr>
          <a:xfrm>
            <a:off x="858558" y="6210838"/>
            <a:ext cx="2509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3" algn="ctr"/>
            <a:r>
              <a:rPr lang="de-DE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Cloud or On-Premise</a:t>
            </a:r>
            <a:endParaRPr lang="en-US" sz="16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7A94923B-96AA-4A35-B0AE-6C70F5A5D274}"/>
              </a:ext>
            </a:extLst>
          </p:cNvPr>
          <p:cNvCxnSpPr>
            <a:cxnSpLocks/>
            <a:stCxn id="82" idx="3"/>
            <a:endCxn id="116" idx="1"/>
          </p:cNvCxnSpPr>
          <p:nvPr/>
        </p:nvCxnSpPr>
        <p:spPr>
          <a:xfrm>
            <a:off x="3202425" y="2281582"/>
            <a:ext cx="3074478" cy="3603078"/>
          </a:xfrm>
          <a:prstGeom prst="bentConnector3">
            <a:avLst>
              <a:gd name="adj1" fmla="val 50000"/>
            </a:avLst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38100">
              <a:srgbClr val="00B0F0">
                <a:alpha val="67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720CDE1D-7533-4085-BAC7-05839CBA7FCE}"/>
              </a:ext>
            </a:extLst>
          </p:cNvPr>
          <p:cNvCxnSpPr>
            <a:cxnSpLocks/>
            <a:stCxn id="75" idx="3"/>
            <a:endCxn id="116" idx="1"/>
          </p:cNvCxnSpPr>
          <p:nvPr/>
        </p:nvCxnSpPr>
        <p:spPr>
          <a:xfrm>
            <a:off x="3210798" y="3979781"/>
            <a:ext cx="3066105" cy="1904879"/>
          </a:xfrm>
          <a:prstGeom prst="bentConnector3">
            <a:avLst/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38100">
              <a:srgbClr val="00B0F0">
                <a:alpha val="67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32FF3BE-140B-43A9-8088-AE1DD05EAFC2}"/>
              </a:ext>
            </a:extLst>
          </p:cNvPr>
          <p:cNvCxnSpPr>
            <a:cxnSpLocks/>
            <a:endCxn id="116" idx="1"/>
          </p:cNvCxnSpPr>
          <p:nvPr/>
        </p:nvCxnSpPr>
        <p:spPr>
          <a:xfrm>
            <a:off x="3202425" y="5725351"/>
            <a:ext cx="3074478" cy="159309"/>
          </a:xfrm>
          <a:prstGeom prst="bentConnector3">
            <a:avLst>
              <a:gd name="adj1" fmla="val 50000"/>
            </a:avLst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38100">
              <a:srgbClr val="00B0F0">
                <a:alpha val="67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7" name="Rectangle 96">
            <a:extLst>
              <a:ext uri="{FF2B5EF4-FFF2-40B4-BE49-F238E27FC236}">
                <a16:creationId xmlns:a16="http://schemas.microsoft.com/office/drawing/2014/main" id="{B9F97F8F-B84F-DE0E-1989-7590FA61354E}"/>
              </a:ext>
            </a:extLst>
          </p:cNvPr>
          <p:cNvSpPr/>
          <p:nvPr/>
        </p:nvSpPr>
        <p:spPr>
          <a:xfrm>
            <a:off x="873769" y="2816613"/>
            <a:ext cx="2567931" cy="1540630"/>
          </a:xfrm>
          <a:prstGeom prst="rect">
            <a:avLst/>
          </a:prstGeom>
          <a:solidFill>
            <a:schemeClr val="bg1">
              <a:alpha val="72000"/>
            </a:schemeClr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9" name="Connector: Elbow 11">
            <a:extLst>
              <a:ext uri="{FF2B5EF4-FFF2-40B4-BE49-F238E27FC236}">
                <a16:creationId xmlns:a16="http://schemas.microsoft.com/office/drawing/2014/main" id="{BC2B2295-31A3-9769-2AB5-8710F030C7F2}"/>
              </a:ext>
            </a:extLst>
          </p:cNvPr>
          <p:cNvCxnSpPr>
            <a:cxnSpLocks/>
            <a:stCxn id="252" idx="3"/>
            <a:endCxn id="105" idx="3"/>
          </p:cNvCxnSpPr>
          <p:nvPr/>
        </p:nvCxnSpPr>
        <p:spPr>
          <a:xfrm>
            <a:off x="6361967" y="1451026"/>
            <a:ext cx="2905420" cy="4433634"/>
          </a:xfrm>
          <a:prstGeom prst="bentConnector3">
            <a:avLst>
              <a:gd name="adj1" fmla="val 107868"/>
            </a:avLst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38100">
              <a:srgbClr val="00B0F0">
                <a:alpha val="67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Connector: Elbow 11">
            <a:extLst>
              <a:ext uri="{FF2B5EF4-FFF2-40B4-BE49-F238E27FC236}">
                <a16:creationId xmlns:a16="http://schemas.microsoft.com/office/drawing/2014/main" id="{2EF3BB9E-A6DE-151B-49FD-BE3C5CBE745F}"/>
              </a:ext>
            </a:extLst>
          </p:cNvPr>
          <p:cNvCxnSpPr>
            <a:cxnSpLocks/>
            <a:stCxn id="18" idx="1"/>
            <a:endCxn id="105" idx="3"/>
          </p:cNvCxnSpPr>
          <p:nvPr/>
        </p:nvCxnSpPr>
        <p:spPr>
          <a:xfrm>
            <a:off x="8515000" y="3809568"/>
            <a:ext cx="752387" cy="2075092"/>
          </a:xfrm>
          <a:prstGeom prst="bentConnector3">
            <a:avLst>
              <a:gd name="adj1" fmla="val 130383"/>
            </a:avLst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38100">
              <a:srgbClr val="00B0F0">
                <a:alpha val="67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75" name="Picture 74">
            <a:extLst>
              <a:ext uri="{FF2B5EF4-FFF2-40B4-BE49-F238E27FC236}">
                <a16:creationId xmlns:a16="http://schemas.microsoft.com/office/drawing/2014/main" id="{9E96136E-97D8-5C0D-DC10-39C8F194011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3518" y="3779999"/>
            <a:ext cx="1097280" cy="399564"/>
          </a:xfrm>
          <a:prstGeom prst="rect">
            <a:avLst/>
          </a:prstGeom>
        </p:spPr>
      </p:pic>
      <p:sp>
        <p:nvSpPr>
          <p:cNvPr id="76" name="Cube 75">
            <a:extLst>
              <a:ext uri="{FF2B5EF4-FFF2-40B4-BE49-F238E27FC236}">
                <a16:creationId xmlns:a16="http://schemas.microsoft.com/office/drawing/2014/main" id="{18571E69-0DC1-AE5B-429D-84A161158E50}"/>
              </a:ext>
            </a:extLst>
          </p:cNvPr>
          <p:cNvSpPr/>
          <p:nvPr/>
        </p:nvSpPr>
        <p:spPr>
          <a:xfrm>
            <a:off x="1067110" y="3940714"/>
            <a:ext cx="438685" cy="313766"/>
          </a:xfrm>
          <a:prstGeom prst="cube">
            <a:avLst/>
          </a:prstGeom>
          <a:solidFill>
            <a:srgbClr val="000000">
              <a:lumMod val="50000"/>
              <a:lumOff val="50000"/>
            </a:srgbClr>
          </a:solidFill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77" name="Cube 76">
            <a:extLst>
              <a:ext uri="{FF2B5EF4-FFF2-40B4-BE49-F238E27FC236}">
                <a16:creationId xmlns:a16="http://schemas.microsoft.com/office/drawing/2014/main" id="{644E835B-1E70-64A7-EAD9-C838991F579A}"/>
              </a:ext>
            </a:extLst>
          </p:cNvPr>
          <p:cNvSpPr/>
          <p:nvPr/>
        </p:nvSpPr>
        <p:spPr>
          <a:xfrm>
            <a:off x="1067110" y="3715103"/>
            <a:ext cx="438685" cy="313766"/>
          </a:xfrm>
          <a:prstGeom prst="cube">
            <a:avLst/>
          </a:prstGeom>
          <a:solidFill>
            <a:srgbClr val="000000">
              <a:lumMod val="50000"/>
              <a:lumOff val="50000"/>
            </a:srgbClr>
          </a:solidFill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78" name="Cube 77">
            <a:extLst>
              <a:ext uri="{FF2B5EF4-FFF2-40B4-BE49-F238E27FC236}">
                <a16:creationId xmlns:a16="http://schemas.microsoft.com/office/drawing/2014/main" id="{A97885CA-F9A6-98D1-D85C-C7809EE459E6}"/>
              </a:ext>
            </a:extLst>
          </p:cNvPr>
          <p:cNvSpPr/>
          <p:nvPr/>
        </p:nvSpPr>
        <p:spPr>
          <a:xfrm>
            <a:off x="1066303" y="3471208"/>
            <a:ext cx="438685" cy="313766"/>
          </a:xfrm>
          <a:prstGeom prst="cube">
            <a:avLst/>
          </a:prstGeom>
          <a:solidFill>
            <a:srgbClr val="000000">
              <a:lumMod val="50000"/>
              <a:lumOff val="50000"/>
            </a:srgbClr>
          </a:solidFill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32DE10D-F829-C67E-527E-F20467C50CDD}"/>
              </a:ext>
            </a:extLst>
          </p:cNvPr>
          <p:cNvSpPr txBox="1"/>
          <p:nvPr/>
        </p:nvSpPr>
        <p:spPr>
          <a:xfrm>
            <a:off x="2006976" y="3462178"/>
            <a:ext cx="1303783" cy="357257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>
            <a:defPPr>
              <a:defRPr lang="en-US"/>
            </a:defPPr>
            <a:lvl1pPr marL="17463" marR="0" algn="ctr" fontAlgn="auto"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12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Segoe UI"/>
              </a:defRPr>
            </a:lvl1pPr>
          </a:lstStyle>
          <a:p>
            <a:pPr marL="17463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rPr>
              <a:t>WINs with ORD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62A05EEB-19F2-31BF-4E29-AE90CFA40A99}"/>
              </a:ext>
            </a:extLst>
          </p:cNvPr>
          <p:cNvGrpSpPr/>
          <p:nvPr/>
        </p:nvGrpSpPr>
        <p:grpSpPr>
          <a:xfrm>
            <a:off x="1028700" y="1418438"/>
            <a:ext cx="2173725" cy="1077724"/>
            <a:chOff x="2522143" y="1520038"/>
            <a:chExt cx="2173725" cy="1077724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2D876DA4-7FBD-0951-71C1-54F75D7FEEFD}"/>
                </a:ext>
              </a:extLst>
            </p:cNvPr>
            <p:cNvSpPr txBox="1"/>
            <p:nvPr/>
          </p:nvSpPr>
          <p:spPr>
            <a:xfrm>
              <a:off x="2522143" y="1520038"/>
              <a:ext cx="542173" cy="361918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t" anchorCtr="0">
              <a:noAutofit/>
            </a:bodyPr>
            <a:lstStyle/>
            <a:p>
              <a:pPr marL="17463" marR="0" lvl="0" indent="0" algn="ctr" defTabSz="91440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</a:rPr>
                <a:t>BBUs</a:t>
              </a:r>
            </a:p>
          </p:txBody>
        </p:sp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9DB22C9B-288A-80FA-1B51-D5437A17F9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8588" y="2183400"/>
              <a:ext cx="1097280" cy="399564"/>
            </a:xfrm>
            <a:prstGeom prst="rect">
              <a:avLst/>
            </a:prstGeom>
          </p:spPr>
        </p:pic>
        <p:sp>
          <p:nvSpPr>
            <p:cNvPr id="83" name="Cube 82">
              <a:extLst>
                <a:ext uri="{FF2B5EF4-FFF2-40B4-BE49-F238E27FC236}">
                  <a16:creationId xmlns:a16="http://schemas.microsoft.com/office/drawing/2014/main" id="{394B78B4-2A19-A35B-AB55-CA9F180592F7}"/>
                </a:ext>
              </a:extLst>
            </p:cNvPr>
            <p:cNvSpPr/>
            <p:nvPr/>
          </p:nvSpPr>
          <p:spPr>
            <a:xfrm>
              <a:off x="2541546" y="2283996"/>
              <a:ext cx="438685" cy="313766"/>
            </a:xfrm>
            <a:prstGeom prst="cube">
              <a:avLst/>
            </a:prstGeom>
            <a:solidFill>
              <a:srgbClr val="000000">
                <a:lumMod val="50000"/>
                <a:lumOff val="50000"/>
              </a:srgbClr>
            </a:solidFill>
            <a:ln w="63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4" name="Cube 83">
              <a:extLst>
                <a:ext uri="{FF2B5EF4-FFF2-40B4-BE49-F238E27FC236}">
                  <a16:creationId xmlns:a16="http://schemas.microsoft.com/office/drawing/2014/main" id="{5263B29C-B6AD-E8D7-A203-CE187DD1E69A}"/>
                </a:ext>
              </a:extLst>
            </p:cNvPr>
            <p:cNvSpPr/>
            <p:nvPr/>
          </p:nvSpPr>
          <p:spPr>
            <a:xfrm>
              <a:off x="2541546" y="2058385"/>
              <a:ext cx="438685" cy="313766"/>
            </a:xfrm>
            <a:prstGeom prst="cube">
              <a:avLst/>
            </a:prstGeom>
            <a:solidFill>
              <a:srgbClr val="000000">
                <a:lumMod val="50000"/>
                <a:lumOff val="50000"/>
              </a:srgbClr>
            </a:solidFill>
            <a:ln w="63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5" name="Cube 84">
              <a:extLst>
                <a:ext uri="{FF2B5EF4-FFF2-40B4-BE49-F238E27FC236}">
                  <a16:creationId xmlns:a16="http://schemas.microsoft.com/office/drawing/2014/main" id="{49D13717-D511-40BA-3A2B-99AEC4C80490}"/>
                </a:ext>
              </a:extLst>
            </p:cNvPr>
            <p:cNvSpPr/>
            <p:nvPr/>
          </p:nvSpPr>
          <p:spPr>
            <a:xfrm>
              <a:off x="2540739" y="1814490"/>
              <a:ext cx="438685" cy="313766"/>
            </a:xfrm>
            <a:prstGeom prst="cube">
              <a:avLst/>
            </a:prstGeom>
            <a:solidFill>
              <a:srgbClr val="000000">
                <a:lumMod val="50000"/>
                <a:lumOff val="50000"/>
              </a:srgbClr>
            </a:solidFill>
            <a:ln w="63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91EED68-9C36-A25A-A7B4-2DD98AEE834A}"/>
                </a:ext>
              </a:extLst>
            </p:cNvPr>
            <p:cNvSpPr txBox="1"/>
            <p:nvPr/>
          </p:nvSpPr>
          <p:spPr>
            <a:xfrm>
              <a:off x="3609492" y="1884991"/>
              <a:ext cx="1075471" cy="303133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t" anchorCtr="0">
              <a:noAutofit/>
            </a:bodyPr>
            <a:lstStyle>
              <a:defPPr>
                <a:defRPr lang="en-US"/>
              </a:defPPr>
              <a:lvl1pPr marL="17463" marR="0" algn="ctr" fontAlgn="auto"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kumimoji="0" sz="1200" b="0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Segoe UI"/>
                </a:defRPr>
              </a:lvl1pPr>
            </a:lstStyle>
            <a:p>
              <a:pPr marL="17463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</a:rPr>
                <a:t>WINs with CDD</a:t>
              </a:r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FAB72FE7-7AED-3E5D-CF48-A3BDD8BAABFC}"/>
              </a:ext>
            </a:extLst>
          </p:cNvPr>
          <p:cNvSpPr txBox="1"/>
          <p:nvPr/>
        </p:nvSpPr>
        <p:spPr>
          <a:xfrm>
            <a:off x="1028700" y="3111954"/>
            <a:ext cx="542173" cy="361918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rPr>
              <a:t>O-DUs</a:t>
            </a:r>
          </a:p>
        </p:txBody>
      </p:sp>
      <p:cxnSp>
        <p:nvCxnSpPr>
          <p:cNvPr id="101" name="Connector: Elbow 13">
            <a:extLst>
              <a:ext uri="{FF2B5EF4-FFF2-40B4-BE49-F238E27FC236}">
                <a16:creationId xmlns:a16="http://schemas.microsoft.com/office/drawing/2014/main" id="{77FC7590-EA9F-B087-C57A-9344CA539F51}"/>
              </a:ext>
            </a:extLst>
          </p:cNvPr>
          <p:cNvCxnSpPr>
            <a:cxnSpLocks/>
            <a:stCxn id="77" idx="5"/>
            <a:endCxn id="75" idx="1"/>
          </p:cNvCxnSpPr>
          <p:nvPr/>
        </p:nvCxnSpPr>
        <p:spPr>
          <a:xfrm>
            <a:off x="1505795" y="3832765"/>
            <a:ext cx="607723" cy="147016"/>
          </a:xfrm>
          <a:prstGeom prst="bentConnector3">
            <a:avLst/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38100">
              <a:srgbClr val="00B0F0">
                <a:alpha val="67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4" name="Connector: Elbow 13">
            <a:extLst>
              <a:ext uri="{FF2B5EF4-FFF2-40B4-BE49-F238E27FC236}">
                <a16:creationId xmlns:a16="http://schemas.microsoft.com/office/drawing/2014/main" id="{6997D038-2AC3-0385-0EEA-4EA155018EF0}"/>
              </a:ext>
            </a:extLst>
          </p:cNvPr>
          <p:cNvCxnSpPr>
            <a:cxnSpLocks/>
            <a:stCxn id="84" idx="5"/>
            <a:endCxn id="82" idx="1"/>
          </p:cNvCxnSpPr>
          <p:nvPr/>
        </p:nvCxnSpPr>
        <p:spPr>
          <a:xfrm>
            <a:off x="1486788" y="2074447"/>
            <a:ext cx="618357" cy="207135"/>
          </a:xfrm>
          <a:prstGeom prst="bentConnector3">
            <a:avLst/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38100">
              <a:srgbClr val="00B0F0">
                <a:alpha val="67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5" name="Round Same Side Corner Rectangle 124">
            <a:extLst>
              <a:ext uri="{FF2B5EF4-FFF2-40B4-BE49-F238E27FC236}">
                <a16:creationId xmlns:a16="http://schemas.microsoft.com/office/drawing/2014/main" id="{63C38842-52B9-53CF-A2EB-E869216B0D3F}"/>
              </a:ext>
            </a:extLst>
          </p:cNvPr>
          <p:cNvSpPr/>
          <p:nvPr/>
        </p:nvSpPr>
        <p:spPr>
          <a:xfrm rot="5400000">
            <a:off x="9431382" y="3670663"/>
            <a:ext cx="3095898" cy="2103120"/>
          </a:xfrm>
          <a:prstGeom prst="round2SameRect">
            <a:avLst>
              <a:gd name="adj1" fmla="val 9808"/>
              <a:gd name="adj2" fmla="val 11644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4B4F066-ADC2-0AFE-033D-6F97228CBF2A}"/>
              </a:ext>
            </a:extLst>
          </p:cNvPr>
          <p:cNvSpPr txBox="1"/>
          <p:nvPr/>
        </p:nvSpPr>
        <p:spPr>
          <a:xfrm>
            <a:off x="9797142" y="3293684"/>
            <a:ext cx="2355669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3200">
                <a:latin typeface="Calibri" panose="020F0502020204030204" pitchFamily="34" charset="0"/>
                <a:cs typeface="Calibri" panose="020F0502020204030204" pitchFamily="34" charset="0"/>
              </a:rPr>
              <a:t>MNO</a:t>
            </a:r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Bef>
                <a:spcPts val="600"/>
              </a:spcBef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Different</a:t>
            </a: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locations or rooms 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AC126313-0B30-E278-F7BB-34FE9DABEE58}"/>
              </a:ext>
            </a:extLst>
          </p:cNvPr>
          <p:cNvSpPr txBox="1"/>
          <p:nvPr/>
        </p:nvSpPr>
        <p:spPr>
          <a:xfrm>
            <a:off x="9823268" y="4882462"/>
            <a:ext cx="2342606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70%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en-US" sz="1800" dirty="0"/>
              <a:t>Space saving vs. </a:t>
            </a:r>
            <a:br>
              <a:rPr lang="en-US" sz="1800" dirty="0"/>
            </a:br>
            <a:r>
              <a:rPr lang="en-US" sz="1800" dirty="0"/>
              <a:t>analog DAS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34A18472-A240-F5C0-E9AA-6F2B53B28D86}"/>
              </a:ext>
            </a:extLst>
          </p:cNvPr>
          <p:cNvCxnSpPr>
            <a:cxnSpLocks/>
          </p:cNvCxnSpPr>
          <p:nvPr/>
        </p:nvCxnSpPr>
        <p:spPr>
          <a:xfrm>
            <a:off x="10173633" y="4717362"/>
            <a:ext cx="15350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4DE6B316-F6D1-AA13-7354-6BB0C60EB5D1}"/>
              </a:ext>
            </a:extLst>
          </p:cNvPr>
          <p:cNvSpPr/>
          <p:nvPr/>
        </p:nvSpPr>
        <p:spPr>
          <a:xfrm>
            <a:off x="3195083" y="960474"/>
            <a:ext cx="606056" cy="606056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68F3B3-AF58-9ACC-4F8F-40EAC3330082}"/>
              </a:ext>
            </a:extLst>
          </p:cNvPr>
          <p:cNvSpPr txBox="1"/>
          <p:nvPr/>
        </p:nvSpPr>
        <p:spPr>
          <a:xfrm>
            <a:off x="3230612" y="1106548"/>
            <a:ext cx="542173" cy="361918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rPr>
              <a:t>MNO1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6DDC192-7FD2-0E66-5AB3-6EE8A892CD6B}"/>
              </a:ext>
            </a:extLst>
          </p:cNvPr>
          <p:cNvSpPr/>
          <p:nvPr/>
        </p:nvSpPr>
        <p:spPr>
          <a:xfrm>
            <a:off x="3195083" y="2704214"/>
            <a:ext cx="606056" cy="606056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8F61F9-60CD-E27D-8D32-DC17C97B5DCA}"/>
              </a:ext>
            </a:extLst>
          </p:cNvPr>
          <p:cNvSpPr txBox="1"/>
          <p:nvPr/>
        </p:nvSpPr>
        <p:spPr>
          <a:xfrm>
            <a:off x="3230612" y="2850288"/>
            <a:ext cx="542173" cy="361918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rPr>
              <a:t>MNO2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252A908C-9D50-79D6-CD14-B56D2487950C}"/>
              </a:ext>
            </a:extLst>
          </p:cNvPr>
          <p:cNvSpPr/>
          <p:nvPr/>
        </p:nvSpPr>
        <p:spPr>
          <a:xfrm>
            <a:off x="874198" y="4571190"/>
            <a:ext cx="3593297" cy="1599174"/>
          </a:xfrm>
          <a:prstGeom prst="rect">
            <a:avLst/>
          </a:prstGeom>
          <a:solidFill>
            <a:schemeClr val="bg1">
              <a:alpha val="72000"/>
            </a:schemeClr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E51D7578-C277-239A-5EB9-D41E03BEA699}"/>
              </a:ext>
            </a:extLst>
          </p:cNvPr>
          <p:cNvSpPr txBox="1"/>
          <p:nvPr/>
        </p:nvSpPr>
        <p:spPr>
          <a:xfrm>
            <a:off x="985754" y="5631312"/>
            <a:ext cx="542173" cy="361918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BBUs</a:t>
            </a:r>
          </a:p>
        </p:txBody>
      </p:sp>
      <p:grpSp>
        <p:nvGrpSpPr>
          <p:cNvPr id="232" name="Group 231">
            <a:extLst>
              <a:ext uri="{FF2B5EF4-FFF2-40B4-BE49-F238E27FC236}">
                <a16:creationId xmlns:a16="http://schemas.microsoft.com/office/drawing/2014/main" id="{D5451C12-C4C5-5718-4F8D-386CC5E8385B}"/>
              </a:ext>
            </a:extLst>
          </p:cNvPr>
          <p:cNvGrpSpPr/>
          <p:nvPr/>
        </p:nvGrpSpPr>
        <p:grpSpPr>
          <a:xfrm>
            <a:off x="1044710" y="4566417"/>
            <a:ext cx="3151358" cy="1429428"/>
            <a:chOff x="568642" y="3395722"/>
            <a:chExt cx="3151358" cy="1429428"/>
          </a:xfrm>
        </p:grpSpPr>
        <p:pic>
          <p:nvPicPr>
            <p:cNvPr id="233" name="Picture 232">
              <a:extLst>
                <a:ext uri="{FF2B5EF4-FFF2-40B4-BE49-F238E27FC236}">
                  <a16:creationId xmlns:a16="http://schemas.microsoft.com/office/drawing/2014/main" id="{3FD1F9D7-D52D-37EC-3B4C-E7FD01C9B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2720" y="4425586"/>
              <a:ext cx="1097280" cy="399564"/>
            </a:xfrm>
            <a:prstGeom prst="rect">
              <a:avLst/>
            </a:prstGeom>
          </p:spPr>
        </p:pic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2DBB4529-B8DE-F6EC-707B-8DBABF696E59}"/>
                </a:ext>
              </a:extLst>
            </p:cNvPr>
            <p:cNvSpPr txBox="1"/>
            <p:nvPr/>
          </p:nvSpPr>
          <p:spPr>
            <a:xfrm>
              <a:off x="1540313" y="3395722"/>
              <a:ext cx="542173" cy="260250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t" anchorCtr="0">
              <a:noAutofit/>
            </a:bodyPr>
            <a:lstStyle/>
            <a:p>
              <a:pPr marL="17463" marR="0" lvl="0" indent="0" algn="ctr" defTabSz="91440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RRHs</a:t>
              </a:r>
            </a:p>
          </p:txBody>
        </p:sp>
        <p:sp>
          <p:nvSpPr>
            <p:cNvPr id="235" name="Cube 234">
              <a:extLst>
                <a:ext uri="{FF2B5EF4-FFF2-40B4-BE49-F238E27FC236}">
                  <a16:creationId xmlns:a16="http://schemas.microsoft.com/office/drawing/2014/main" id="{E8245521-60F9-12FB-5482-AFE29DE3DE2B}"/>
                </a:ext>
              </a:extLst>
            </p:cNvPr>
            <p:cNvSpPr/>
            <p:nvPr/>
          </p:nvSpPr>
          <p:spPr>
            <a:xfrm>
              <a:off x="569449" y="4247258"/>
              <a:ext cx="438685" cy="313766"/>
            </a:xfrm>
            <a:prstGeom prst="cube">
              <a:avLst/>
            </a:prstGeom>
            <a:solidFill>
              <a:srgbClr val="000000">
                <a:lumMod val="50000"/>
                <a:lumOff val="50000"/>
              </a:srgbClr>
            </a:solidFill>
            <a:ln w="63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6" name="Cube 235">
              <a:extLst>
                <a:ext uri="{FF2B5EF4-FFF2-40B4-BE49-F238E27FC236}">
                  <a16:creationId xmlns:a16="http://schemas.microsoft.com/office/drawing/2014/main" id="{DF8C538E-008B-12B3-5932-6A1C8A48D64A}"/>
                </a:ext>
              </a:extLst>
            </p:cNvPr>
            <p:cNvSpPr/>
            <p:nvPr/>
          </p:nvSpPr>
          <p:spPr>
            <a:xfrm>
              <a:off x="569449" y="4021647"/>
              <a:ext cx="438685" cy="313766"/>
            </a:xfrm>
            <a:prstGeom prst="cube">
              <a:avLst/>
            </a:prstGeom>
            <a:solidFill>
              <a:srgbClr val="000000">
                <a:lumMod val="50000"/>
                <a:lumOff val="50000"/>
              </a:srgbClr>
            </a:solidFill>
            <a:ln w="63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37" name="Picture 236">
              <a:extLst>
                <a:ext uri="{FF2B5EF4-FFF2-40B4-BE49-F238E27FC236}">
                  <a16:creationId xmlns:a16="http://schemas.microsoft.com/office/drawing/2014/main" id="{1C118BC2-0B1F-4802-D82B-FFBD48BD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71605" y="3781514"/>
              <a:ext cx="374004" cy="4343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8" name="Picture 237">
              <a:extLst>
                <a:ext uri="{FF2B5EF4-FFF2-40B4-BE49-F238E27FC236}">
                  <a16:creationId xmlns:a16="http://schemas.microsoft.com/office/drawing/2014/main" id="{3693C8B6-AC2A-6FA7-D944-B29F0DDC7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26857" y="4292873"/>
              <a:ext cx="374004" cy="4343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9" name="Picture 238">
              <a:extLst>
                <a:ext uri="{FF2B5EF4-FFF2-40B4-BE49-F238E27FC236}">
                  <a16:creationId xmlns:a16="http://schemas.microsoft.com/office/drawing/2014/main" id="{24AAD90F-D7BB-9C41-464A-BE3D0AEF6A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73583" y="4292873"/>
              <a:ext cx="374004" cy="4343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7C2D6D94-C2C8-7159-1FFD-2EFCC6B4DEAF}"/>
                </a:ext>
              </a:extLst>
            </p:cNvPr>
            <p:cNvSpPr/>
            <p:nvPr/>
          </p:nvSpPr>
          <p:spPr>
            <a:xfrm>
              <a:off x="1172854" y="3676511"/>
              <a:ext cx="1222329" cy="1122304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9D65F517-C7AE-AC43-B9D2-2CA923A1AEA4}"/>
                </a:ext>
              </a:extLst>
            </p:cNvPr>
            <p:cNvCxnSpPr/>
            <p:nvPr/>
          </p:nvCxnSpPr>
          <p:spPr>
            <a:xfrm>
              <a:off x="1004802" y="3904596"/>
              <a:ext cx="173721" cy="273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EE9EE01E-96E1-6F59-E261-822D588C3952}"/>
                </a:ext>
              </a:extLst>
            </p:cNvPr>
            <p:cNvCxnSpPr/>
            <p:nvPr/>
          </p:nvCxnSpPr>
          <p:spPr>
            <a:xfrm>
              <a:off x="1001451" y="4083831"/>
              <a:ext cx="173721" cy="273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1D210EC5-FE44-8372-FF09-26C24A17BFF0}"/>
                </a:ext>
              </a:extLst>
            </p:cNvPr>
            <p:cNvCxnSpPr/>
            <p:nvPr/>
          </p:nvCxnSpPr>
          <p:spPr>
            <a:xfrm>
              <a:off x="998101" y="4280976"/>
              <a:ext cx="173721" cy="273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B603775C-7CC5-C10B-FF1B-A24B8DAAF32F}"/>
                </a:ext>
              </a:extLst>
            </p:cNvPr>
            <p:cNvCxnSpPr/>
            <p:nvPr/>
          </p:nvCxnSpPr>
          <p:spPr>
            <a:xfrm>
              <a:off x="994751" y="4442301"/>
              <a:ext cx="173721" cy="273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pic>
          <p:nvPicPr>
            <p:cNvPr id="246" name="Picture 245">
              <a:extLst>
                <a:ext uri="{FF2B5EF4-FFF2-40B4-BE49-F238E27FC236}">
                  <a16:creationId xmlns:a16="http://schemas.microsoft.com/office/drawing/2014/main" id="{EAC7A61C-A8EF-FC34-E99B-71E57FFE257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5125" y="3793456"/>
              <a:ext cx="374004" cy="4343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7" name="Cube 246">
              <a:extLst>
                <a:ext uri="{FF2B5EF4-FFF2-40B4-BE49-F238E27FC236}">
                  <a16:creationId xmlns:a16="http://schemas.microsoft.com/office/drawing/2014/main" id="{ABDD07E7-34BB-6F52-39B3-544310279D21}"/>
                </a:ext>
              </a:extLst>
            </p:cNvPr>
            <p:cNvSpPr/>
            <p:nvPr/>
          </p:nvSpPr>
          <p:spPr>
            <a:xfrm>
              <a:off x="568642" y="3777752"/>
              <a:ext cx="438685" cy="313766"/>
            </a:xfrm>
            <a:prstGeom prst="cube">
              <a:avLst/>
            </a:prstGeom>
            <a:solidFill>
              <a:srgbClr val="000000">
                <a:lumMod val="50000"/>
                <a:lumOff val="50000"/>
              </a:srgbClr>
            </a:solidFill>
            <a:ln w="63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8" name="TextBox 247">
              <a:extLst>
                <a:ext uri="{FF2B5EF4-FFF2-40B4-BE49-F238E27FC236}">
                  <a16:creationId xmlns:a16="http://schemas.microsoft.com/office/drawing/2014/main" id="{643537B1-F1F2-B4E4-818E-97CD37A18AAD}"/>
                </a:ext>
              </a:extLst>
            </p:cNvPr>
            <p:cNvSpPr txBox="1"/>
            <p:nvPr/>
          </p:nvSpPr>
          <p:spPr>
            <a:xfrm>
              <a:off x="2630642" y="4116760"/>
              <a:ext cx="1075471" cy="303133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t" anchorCtr="0">
              <a:noAutofit/>
            </a:bodyPr>
            <a:lstStyle>
              <a:defPPr>
                <a:defRPr lang="en-US"/>
              </a:defPPr>
              <a:lvl1pPr marL="17463" marR="0" algn="ctr" fontAlgn="auto"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kumimoji="0" sz="1200" b="0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Segoe UI"/>
                </a:defRPr>
              </a:lvl1pPr>
            </a:lstStyle>
            <a:p>
              <a:pPr marL="17463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WINs</a:t>
              </a:r>
            </a:p>
          </p:txBody>
        </p: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1F016904-4B39-424E-D439-CE582FB1F962}"/>
                </a:ext>
              </a:extLst>
            </p:cNvPr>
            <p:cNvCxnSpPr>
              <a:cxnSpLocks/>
            </p:cNvCxnSpPr>
            <p:nvPr/>
          </p:nvCxnSpPr>
          <p:spPr>
            <a:xfrm>
              <a:off x="2380185" y="4625368"/>
              <a:ext cx="232491" cy="0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</p:grpSp>
      <p:sp>
        <p:nvSpPr>
          <p:cNvPr id="250" name="Oval 249">
            <a:extLst>
              <a:ext uri="{FF2B5EF4-FFF2-40B4-BE49-F238E27FC236}">
                <a16:creationId xmlns:a16="http://schemas.microsoft.com/office/drawing/2014/main" id="{84F1BC67-F76B-BD9D-9753-4E9F81B5AAEE}"/>
              </a:ext>
            </a:extLst>
          </p:cNvPr>
          <p:cNvSpPr/>
          <p:nvPr/>
        </p:nvSpPr>
        <p:spPr>
          <a:xfrm>
            <a:off x="4170847" y="4393864"/>
            <a:ext cx="606056" cy="606056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51" name="TextBox 250">
            <a:extLst>
              <a:ext uri="{FF2B5EF4-FFF2-40B4-BE49-F238E27FC236}">
                <a16:creationId xmlns:a16="http://schemas.microsoft.com/office/drawing/2014/main" id="{5B967C0A-5051-5DAF-FC2A-22BFFF6D0947}"/>
              </a:ext>
            </a:extLst>
          </p:cNvPr>
          <p:cNvSpPr txBox="1"/>
          <p:nvPr/>
        </p:nvSpPr>
        <p:spPr>
          <a:xfrm>
            <a:off x="4206376" y="4539938"/>
            <a:ext cx="542173" cy="361918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rPr>
              <a:t>MNO3</a:t>
            </a:r>
          </a:p>
        </p:txBody>
      </p:sp>
      <p:pic>
        <p:nvPicPr>
          <p:cNvPr id="252" name="Picture 251">
            <a:extLst>
              <a:ext uri="{FF2B5EF4-FFF2-40B4-BE49-F238E27FC236}">
                <a16:creationId xmlns:a16="http://schemas.microsoft.com/office/drawing/2014/main" id="{03979854-225D-D472-8BA8-47EAA804E6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50217" y="765226"/>
            <a:ext cx="411750" cy="1371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80A743E-D4E1-790E-A66F-514BE2487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807868" y="1050758"/>
            <a:ext cx="1164619" cy="5384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A9AB0A6-EAE1-ABBE-1642-9448C414603F}"/>
              </a:ext>
            </a:extLst>
          </p:cNvPr>
          <p:cNvSpPr/>
          <p:nvPr/>
        </p:nvSpPr>
        <p:spPr>
          <a:xfrm>
            <a:off x="4969397" y="3703279"/>
            <a:ext cx="2576072" cy="1465636"/>
          </a:xfrm>
          <a:prstGeom prst="rect">
            <a:avLst/>
          </a:prstGeom>
          <a:solidFill>
            <a:schemeClr val="bg1">
              <a:alpha val="72000"/>
            </a:schemeClr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887B29B-66B2-C8FE-A0E9-63927490DC27}"/>
              </a:ext>
            </a:extLst>
          </p:cNvPr>
          <p:cNvGrpSpPr/>
          <p:nvPr/>
        </p:nvGrpSpPr>
        <p:grpSpPr>
          <a:xfrm>
            <a:off x="5121796" y="4026564"/>
            <a:ext cx="2173725" cy="1077724"/>
            <a:chOff x="2522143" y="1520038"/>
            <a:chExt cx="2173725" cy="107772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D91F51B-3F48-1262-2B23-00DB665958E0}"/>
                </a:ext>
              </a:extLst>
            </p:cNvPr>
            <p:cNvSpPr txBox="1"/>
            <p:nvPr/>
          </p:nvSpPr>
          <p:spPr>
            <a:xfrm>
              <a:off x="2522143" y="1520038"/>
              <a:ext cx="542173" cy="361918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t" anchorCtr="0">
              <a:noAutofit/>
            </a:bodyPr>
            <a:lstStyle/>
            <a:p>
              <a:pPr marL="17463" marR="0" lvl="0" indent="0" algn="ctr" defTabSz="91440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</a:rPr>
                <a:t>BBUs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F4B48DE-D9EC-3D4D-A3C5-C033439A4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8588" y="2183400"/>
              <a:ext cx="1097280" cy="399564"/>
            </a:xfrm>
            <a:prstGeom prst="rect">
              <a:avLst/>
            </a:prstGeom>
          </p:spPr>
        </p:pic>
        <p:sp>
          <p:nvSpPr>
            <p:cNvPr id="11" name="Cube 10">
              <a:extLst>
                <a:ext uri="{FF2B5EF4-FFF2-40B4-BE49-F238E27FC236}">
                  <a16:creationId xmlns:a16="http://schemas.microsoft.com/office/drawing/2014/main" id="{F0AD6E99-9030-E390-FF36-11025CBF7949}"/>
                </a:ext>
              </a:extLst>
            </p:cNvPr>
            <p:cNvSpPr/>
            <p:nvPr/>
          </p:nvSpPr>
          <p:spPr>
            <a:xfrm>
              <a:off x="2541546" y="2283996"/>
              <a:ext cx="438685" cy="313766"/>
            </a:xfrm>
            <a:prstGeom prst="cube">
              <a:avLst/>
            </a:prstGeom>
            <a:solidFill>
              <a:srgbClr val="000000">
                <a:lumMod val="50000"/>
                <a:lumOff val="50000"/>
              </a:srgbClr>
            </a:solidFill>
            <a:ln w="63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Cube 18">
              <a:extLst>
                <a:ext uri="{FF2B5EF4-FFF2-40B4-BE49-F238E27FC236}">
                  <a16:creationId xmlns:a16="http://schemas.microsoft.com/office/drawing/2014/main" id="{22B66C10-BADC-525B-756A-B4FE58FE4CDE}"/>
                </a:ext>
              </a:extLst>
            </p:cNvPr>
            <p:cNvSpPr/>
            <p:nvPr/>
          </p:nvSpPr>
          <p:spPr>
            <a:xfrm>
              <a:off x="2541546" y="2058385"/>
              <a:ext cx="438685" cy="313766"/>
            </a:xfrm>
            <a:prstGeom prst="cube">
              <a:avLst/>
            </a:prstGeom>
            <a:solidFill>
              <a:srgbClr val="000000">
                <a:lumMod val="50000"/>
                <a:lumOff val="50000"/>
              </a:srgbClr>
            </a:solidFill>
            <a:ln w="63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" name="Cube 19">
              <a:extLst>
                <a:ext uri="{FF2B5EF4-FFF2-40B4-BE49-F238E27FC236}">
                  <a16:creationId xmlns:a16="http://schemas.microsoft.com/office/drawing/2014/main" id="{553C15AA-3393-FF21-F9CD-1F0BB2EA95DA}"/>
                </a:ext>
              </a:extLst>
            </p:cNvPr>
            <p:cNvSpPr/>
            <p:nvPr/>
          </p:nvSpPr>
          <p:spPr>
            <a:xfrm>
              <a:off x="2540739" y="1814490"/>
              <a:ext cx="438685" cy="313766"/>
            </a:xfrm>
            <a:prstGeom prst="cube">
              <a:avLst/>
            </a:prstGeom>
            <a:solidFill>
              <a:srgbClr val="000000">
                <a:lumMod val="50000"/>
                <a:lumOff val="50000"/>
              </a:srgbClr>
            </a:solidFill>
            <a:ln w="63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C71BA40-992E-9EA5-3F12-3202AEE732A8}"/>
                </a:ext>
              </a:extLst>
            </p:cNvPr>
            <p:cNvSpPr txBox="1"/>
            <p:nvPr/>
          </p:nvSpPr>
          <p:spPr>
            <a:xfrm>
              <a:off x="3609492" y="1884991"/>
              <a:ext cx="1075471" cy="303133"/>
            </a:xfrm>
            <a:prstGeom prst="rect">
              <a:avLst/>
            </a:prstGeom>
            <a:noFill/>
          </p:spPr>
          <p:txBody>
            <a:bodyPr vert="horz" wrap="none" lIns="91440" tIns="91440" rIns="91440" bIns="91440" rtlCol="0" anchor="t" anchorCtr="0">
              <a:noAutofit/>
            </a:bodyPr>
            <a:lstStyle>
              <a:defPPr>
                <a:defRPr lang="en-US"/>
              </a:defPPr>
              <a:lvl1pPr marL="17463" marR="0" algn="ctr" fontAlgn="auto"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kumimoji="0" sz="1200" b="0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Segoe UI"/>
                </a:defRPr>
              </a:lvl1pPr>
            </a:lstStyle>
            <a:p>
              <a:pPr marL="17463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</a:rPr>
                <a:t>WINs with CDD</a:t>
              </a:r>
            </a:p>
          </p:txBody>
        </p:sp>
      </p:grpSp>
      <p:cxnSp>
        <p:nvCxnSpPr>
          <p:cNvPr id="22" name="Connector: Elbow 13">
            <a:extLst>
              <a:ext uri="{FF2B5EF4-FFF2-40B4-BE49-F238E27FC236}">
                <a16:creationId xmlns:a16="http://schemas.microsoft.com/office/drawing/2014/main" id="{DA942AA8-BED0-6F33-6DC3-7C1BA5829E53}"/>
              </a:ext>
            </a:extLst>
          </p:cNvPr>
          <p:cNvCxnSpPr>
            <a:cxnSpLocks/>
            <a:stCxn id="19" idx="5"/>
            <a:endCxn id="10" idx="1"/>
          </p:cNvCxnSpPr>
          <p:nvPr/>
        </p:nvCxnSpPr>
        <p:spPr>
          <a:xfrm>
            <a:off x="5579884" y="4682573"/>
            <a:ext cx="618357" cy="207135"/>
          </a:xfrm>
          <a:prstGeom prst="bentConnector3">
            <a:avLst/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38100">
              <a:srgbClr val="00B0F0">
                <a:alpha val="67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2CC8C502-A418-D464-2646-CCEB66E23BFA}"/>
              </a:ext>
            </a:extLst>
          </p:cNvPr>
          <p:cNvSpPr/>
          <p:nvPr/>
        </p:nvSpPr>
        <p:spPr>
          <a:xfrm>
            <a:off x="6867178" y="3568600"/>
            <a:ext cx="1027057" cy="68588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81F1BA-0694-E8E3-53CE-041E26C578DA}"/>
              </a:ext>
            </a:extLst>
          </p:cNvPr>
          <p:cNvSpPr txBox="1"/>
          <p:nvPr/>
        </p:nvSpPr>
        <p:spPr>
          <a:xfrm>
            <a:off x="7052910" y="3749443"/>
            <a:ext cx="655591" cy="606342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rPr>
              <a:t>Private </a:t>
            </a: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rPr>
              <a:t>Network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</a:endParaRPr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9E053600-11F8-8BCE-CAEF-3AA25D0C9743}"/>
              </a:ext>
            </a:extLst>
          </p:cNvPr>
          <p:cNvCxnSpPr>
            <a:cxnSpLocks/>
          </p:cNvCxnSpPr>
          <p:nvPr/>
        </p:nvCxnSpPr>
        <p:spPr>
          <a:xfrm rot="16200000" flipH="1">
            <a:off x="6564781" y="5323805"/>
            <a:ext cx="546235" cy="251163"/>
          </a:xfrm>
          <a:prstGeom prst="bentConnector3">
            <a:avLst>
              <a:gd name="adj1" fmla="val 50000"/>
            </a:avLst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glow rad="38100">
              <a:srgbClr val="00B0F0">
                <a:alpha val="67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615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70A435B-FA17-F04A-2648-DC1199FE53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Smaller Footprint, Better Sustainability</a:t>
            </a: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F2F1F253-622F-0913-FD42-577494D5C938}"/>
              </a:ext>
            </a:extLst>
          </p:cNvPr>
          <p:cNvSpPr/>
          <p:nvPr/>
        </p:nvSpPr>
        <p:spPr>
          <a:xfrm>
            <a:off x="0" y="4924697"/>
            <a:ext cx="12192000" cy="1606732"/>
          </a:xfrm>
          <a:prstGeom prst="roundRect">
            <a:avLst>
              <a:gd name="adj" fmla="val 0"/>
            </a:avLst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" name="Rounded Rectangle 1">
            <a:extLst>
              <a:ext uri="{FF2B5EF4-FFF2-40B4-BE49-F238E27FC236}">
                <a16:creationId xmlns:a16="http://schemas.microsoft.com/office/drawing/2014/main" id="{92CEFFA1-5CBE-8AAC-9076-FB6F02C4E4F3}"/>
              </a:ext>
            </a:extLst>
          </p:cNvPr>
          <p:cNvSpPr/>
          <p:nvPr/>
        </p:nvSpPr>
        <p:spPr>
          <a:xfrm>
            <a:off x="2480182" y="1287427"/>
            <a:ext cx="4728811" cy="2935289"/>
          </a:xfrm>
          <a:prstGeom prst="roundRect">
            <a:avLst>
              <a:gd name="adj" fmla="val 4770"/>
            </a:avLst>
          </a:prstGeom>
          <a:solidFill>
            <a:schemeClr val="bg1">
              <a:alpha val="19114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3">
            <a:extLst>
              <a:ext uri="{FF2B5EF4-FFF2-40B4-BE49-F238E27FC236}">
                <a16:creationId xmlns:a16="http://schemas.microsoft.com/office/drawing/2014/main" id="{86A3D2A5-9CBE-613C-504C-DBDC8FE5B38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290" y="1791594"/>
            <a:ext cx="1324573" cy="2117053"/>
          </a:xfrm>
          <a:prstGeom prst="rect">
            <a:avLst/>
          </a:prstGeom>
        </p:spPr>
      </p:pic>
      <p:cxnSp>
        <p:nvCxnSpPr>
          <p:cNvPr id="7" name="Straight Connector 56">
            <a:extLst>
              <a:ext uri="{FF2B5EF4-FFF2-40B4-BE49-F238E27FC236}">
                <a16:creationId xmlns:a16="http://schemas.microsoft.com/office/drawing/2014/main" id="{44DF7D73-9C1F-549B-3710-5E14C9AEAF8C}"/>
              </a:ext>
            </a:extLst>
          </p:cNvPr>
          <p:cNvCxnSpPr>
            <a:cxnSpLocks/>
          </p:cNvCxnSpPr>
          <p:nvPr/>
        </p:nvCxnSpPr>
        <p:spPr>
          <a:xfrm>
            <a:off x="1876366" y="1810735"/>
            <a:ext cx="0" cy="2086574"/>
          </a:xfrm>
          <a:prstGeom prst="line">
            <a:avLst/>
          </a:prstGeom>
          <a:ln w="666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7">
            <a:extLst>
              <a:ext uri="{FF2B5EF4-FFF2-40B4-BE49-F238E27FC236}">
                <a16:creationId xmlns:a16="http://schemas.microsoft.com/office/drawing/2014/main" id="{90B825EE-93F0-FD5C-8552-D6A05B55D670}"/>
              </a:ext>
            </a:extLst>
          </p:cNvPr>
          <p:cNvCxnSpPr>
            <a:cxnSpLocks/>
          </p:cNvCxnSpPr>
          <p:nvPr/>
        </p:nvCxnSpPr>
        <p:spPr>
          <a:xfrm flipH="1">
            <a:off x="6843318" y="2148601"/>
            <a:ext cx="654723" cy="0"/>
          </a:xfrm>
          <a:prstGeom prst="line">
            <a:avLst/>
          </a:prstGeom>
          <a:ln w="666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8">
            <a:extLst>
              <a:ext uri="{FF2B5EF4-FFF2-40B4-BE49-F238E27FC236}">
                <a16:creationId xmlns:a16="http://schemas.microsoft.com/office/drawing/2014/main" id="{0142095A-649D-FBC7-14CA-9F2E2B111C10}"/>
              </a:ext>
            </a:extLst>
          </p:cNvPr>
          <p:cNvCxnSpPr>
            <a:cxnSpLocks/>
          </p:cNvCxnSpPr>
          <p:nvPr/>
        </p:nvCxnSpPr>
        <p:spPr>
          <a:xfrm flipH="1">
            <a:off x="5357768" y="3330304"/>
            <a:ext cx="816485" cy="0"/>
          </a:xfrm>
          <a:prstGeom prst="line">
            <a:avLst/>
          </a:prstGeom>
          <a:ln w="666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59">
            <a:extLst>
              <a:ext uri="{FF2B5EF4-FFF2-40B4-BE49-F238E27FC236}">
                <a16:creationId xmlns:a16="http://schemas.microsoft.com/office/drawing/2014/main" id="{8C4A1398-F22B-49C3-C1B7-C77153E707A8}"/>
              </a:ext>
            </a:extLst>
          </p:cNvPr>
          <p:cNvSpPr/>
          <p:nvPr/>
        </p:nvSpPr>
        <p:spPr>
          <a:xfrm>
            <a:off x="2568110" y="1810735"/>
            <a:ext cx="2789658" cy="2086566"/>
          </a:xfrm>
          <a:prstGeom prst="roundRect">
            <a:avLst>
              <a:gd name="adj" fmla="val 11625"/>
            </a:avLst>
          </a:prstGeom>
          <a:noFill/>
          <a:ln w="666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65">
            <a:extLst>
              <a:ext uri="{FF2B5EF4-FFF2-40B4-BE49-F238E27FC236}">
                <a16:creationId xmlns:a16="http://schemas.microsoft.com/office/drawing/2014/main" id="{8CD45E04-2D3E-5B85-8C6B-1778C9D5E8F8}"/>
              </a:ext>
            </a:extLst>
          </p:cNvPr>
          <p:cNvSpPr txBox="1"/>
          <p:nvPr/>
        </p:nvSpPr>
        <p:spPr>
          <a:xfrm>
            <a:off x="592873" y="1404984"/>
            <a:ext cx="1039687" cy="337015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ctr" anchorCtr="0">
            <a:sp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BBU/O-DU</a:t>
            </a:r>
          </a:p>
        </p:txBody>
      </p:sp>
      <p:sp>
        <p:nvSpPr>
          <p:cNvPr id="12" name="TextBox 66">
            <a:extLst>
              <a:ext uri="{FF2B5EF4-FFF2-40B4-BE49-F238E27FC236}">
                <a16:creationId xmlns:a16="http://schemas.microsoft.com/office/drawing/2014/main" id="{39BCED48-70D3-F8C5-F790-AF3ADF78FF4E}"/>
              </a:ext>
            </a:extLst>
          </p:cNvPr>
          <p:cNvSpPr txBox="1"/>
          <p:nvPr/>
        </p:nvSpPr>
        <p:spPr>
          <a:xfrm>
            <a:off x="3042363" y="3914496"/>
            <a:ext cx="1841152" cy="337015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ctr" anchorCtr="0">
            <a:sp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Remote Radio Heads (RRHs)</a:t>
            </a:r>
          </a:p>
        </p:txBody>
      </p:sp>
      <p:sp>
        <p:nvSpPr>
          <p:cNvPr id="13" name="TextBox 67">
            <a:extLst>
              <a:ext uri="{FF2B5EF4-FFF2-40B4-BE49-F238E27FC236}">
                <a16:creationId xmlns:a16="http://schemas.microsoft.com/office/drawing/2014/main" id="{C088C7A0-0A50-0A8C-49BE-1D188800E4E8}"/>
              </a:ext>
            </a:extLst>
          </p:cNvPr>
          <p:cNvSpPr txBox="1"/>
          <p:nvPr/>
        </p:nvSpPr>
        <p:spPr>
          <a:xfrm>
            <a:off x="5272092" y="2858820"/>
            <a:ext cx="978308" cy="489365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ctr" anchorCtr="0">
            <a:sp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Analog RF</a:t>
            </a:r>
            <a:b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Signal</a:t>
            </a:r>
          </a:p>
        </p:txBody>
      </p:sp>
      <p:sp>
        <p:nvSpPr>
          <p:cNvPr id="14" name="TextBox 68">
            <a:extLst>
              <a:ext uri="{FF2B5EF4-FFF2-40B4-BE49-F238E27FC236}">
                <a16:creationId xmlns:a16="http://schemas.microsoft.com/office/drawing/2014/main" id="{C132423B-0FCE-93E1-C121-14F464CFFB16}"/>
              </a:ext>
            </a:extLst>
          </p:cNvPr>
          <p:cNvSpPr txBox="1"/>
          <p:nvPr/>
        </p:nvSpPr>
        <p:spPr>
          <a:xfrm>
            <a:off x="7498042" y="1404418"/>
            <a:ext cx="1610595" cy="337015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ctr" anchorCtr="0">
            <a:sp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DAS Headend/Transport</a:t>
            </a:r>
          </a:p>
        </p:txBody>
      </p:sp>
      <p:sp>
        <p:nvSpPr>
          <p:cNvPr id="15" name="TextBox 69">
            <a:extLst>
              <a:ext uri="{FF2B5EF4-FFF2-40B4-BE49-F238E27FC236}">
                <a16:creationId xmlns:a16="http://schemas.microsoft.com/office/drawing/2014/main" id="{65FEB603-7596-F031-DD22-E60800ED5FED}"/>
              </a:ext>
            </a:extLst>
          </p:cNvPr>
          <p:cNvSpPr txBox="1"/>
          <p:nvPr/>
        </p:nvSpPr>
        <p:spPr>
          <a:xfrm>
            <a:off x="7752424" y="3666119"/>
            <a:ext cx="1237915" cy="337015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ctr" anchorCtr="0">
            <a:sp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DAS Access Points</a:t>
            </a:r>
          </a:p>
        </p:txBody>
      </p:sp>
      <p:pic>
        <p:nvPicPr>
          <p:cNvPr id="16" name="Picture 70">
            <a:extLst>
              <a:ext uri="{FF2B5EF4-FFF2-40B4-BE49-F238E27FC236}">
                <a16:creationId xmlns:a16="http://schemas.microsoft.com/office/drawing/2014/main" id="{545234CE-FF99-17A5-525F-9DD9E6B2B3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3309" y="1789692"/>
            <a:ext cx="738155" cy="1744733"/>
          </a:xfrm>
          <a:prstGeom prst="rect">
            <a:avLst/>
          </a:prstGeom>
        </p:spPr>
      </p:pic>
      <p:sp>
        <p:nvSpPr>
          <p:cNvPr id="17" name="TextBox 71">
            <a:extLst>
              <a:ext uri="{FF2B5EF4-FFF2-40B4-BE49-F238E27FC236}">
                <a16:creationId xmlns:a16="http://schemas.microsoft.com/office/drawing/2014/main" id="{2367786B-2ADC-DB0D-3D16-97445CA83AF2}"/>
              </a:ext>
            </a:extLst>
          </p:cNvPr>
          <p:cNvSpPr txBox="1"/>
          <p:nvPr/>
        </p:nvSpPr>
        <p:spPr>
          <a:xfrm>
            <a:off x="5979897" y="3516545"/>
            <a:ext cx="1197502" cy="489365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ctr" anchorCtr="0">
            <a:sp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DAS </a:t>
            </a:r>
            <a:b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Point of Interface</a:t>
            </a:r>
          </a:p>
        </p:txBody>
      </p:sp>
      <p:cxnSp>
        <p:nvCxnSpPr>
          <p:cNvPr id="18" name="Straight Connector 72">
            <a:extLst>
              <a:ext uri="{FF2B5EF4-FFF2-40B4-BE49-F238E27FC236}">
                <a16:creationId xmlns:a16="http://schemas.microsoft.com/office/drawing/2014/main" id="{90763B0C-A95F-F141-A242-FA1CF7300CA2}"/>
              </a:ext>
            </a:extLst>
          </p:cNvPr>
          <p:cNvCxnSpPr>
            <a:cxnSpLocks/>
          </p:cNvCxnSpPr>
          <p:nvPr/>
        </p:nvCxnSpPr>
        <p:spPr>
          <a:xfrm flipH="1">
            <a:off x="1887706" y="2441880"/>
            <a:ext cx="680403" cy="0"/>
          </a:xfrm>
          <a:prstGeom prst="line">
            <a:avLst/>
          </a:prstGeom>
          <a:ln w="666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73">
            <a:extLst>
              <a:ext uri="{FF2B5EF4-FFF2-40B4-BE49-F238E27FC236}">
                <a16:creationId xmlns:a16="http://schemas.microsoft.com/office/drawing/2014/main" id="{8D43C3A0-F5C0-4EBA-4C15-AE23426AB471}"/>
              </a:ext>
            </a:extLst>
          </p:cNvPr>
          <p:cNvSpPr txBox="1"/>
          <p:nvPr/>
        </p:nvSpPr>
        <p:spPr>
          <a:xfrm>
            <a:off x="1797354" y="2144419"/>
            <a:ext cx="755137" cy="617605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ctr" anchorCtr="0">
            <a:sp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ORAN or</a:t>
            </a:r>
          </a:p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CPRI</a:t>
            </a:r>
          </a:p>
        </p:txBody>
      </p:sp>
      <p:pic>
        <p:nvPicPr>
          <p:cNvPr id="20" name="Picture 55">
            <a:extLst>
              <a:ext uri="{FF2B5EF4-FFF2-40B4-BE49-F238E27FC236}">
                <a16:creationId xmlns:a16="http://schemas.microsoft.com/office/drawing/2014/main" id="{AA876DA1-DEB2-E19D-51F1-16C1E9F0327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4651" y="1943740"/>
            <a:ext cx="2605778" cy="1838794"/>
          </a:xfrm>
          <a:prstGeom prst="rect">
            <a:avLst/>
          </a:prstGeom>
        </p:spPr>
      </p:pic>
      <p:pic>
        <p:nvPicPr>
          <p:cNvPr id="21" name="Picture 64">
            <a:extLst>
              <a:ext uri="{FF2B5EF4-FFF2-40B4-BE49-F238E27FC236}">
                <a16:creationId xmlns:a16="http://schemas.microsoft.com/office/drawing/2014/main" id="{CBB7FE3C-4C87-201F-A869-013319CBC9C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3526" y="1815611"/>
            <a:ext cx="1766359" cy="1908479"/>
          </a:xfrm>
          <a:prstGeom prst="rect">
            <a:avLst/>
          </a:prstGeom>
        </p:spPr>
      </p:pic>
      <p:cxnSp>
        <p:nvCxnSpPr>
          <p:cNvPr id="22" name="Straight Connector 60">
            <a:extLst>
              <a:ext uri="{FF2B5EF4-FFF2-40B4-BE49-F238E27FC236}">
                <a16:creationId xmlns:a16="http://schemas.microsoft.com/office/drawing/2014/main" id="{51697600-3121-8FEE-27BB-C5570318DBFD}"/>
              </a:ext>
            </a:extLst>
          </p:cNvPr>
          <p:cNvCxnSpPr>
            <a:cxnSpLocks/>
          </p:cNvCxnSpPr>
          <p:nvPr/>
        </p:nvCxnSpPr>
        <p:spPr>
          <a:xfrm>
            <a:off x="8329868" y="2911128"/>
            <a:ext cx="0" cy="130978"/>
          </a:xfrm>
          <a:prstGeom prst="line">
            <a:avLst/>
          </a:prstGeom>
          <a:ln w="666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1">
            <a:extLst>
              <a:ext uri="{FF2B5EF4-FFF2-40B4-BE49-F238E27FC236}">
                <a16:creationId xmlns:a16="http://schemas.microsoft.com/office/drawing/2014/main" id="{CADC8E1E-F50D-E873-6074-677D509986E3}"/>
              </a:ext>
            </a:extLst>
          </p:cNvPr>
          <p:cNvCxnSpPr>
            <a:cxnSpLocks/>
          </p:cNvCxnSpPr>
          <p:nvPr/>
        </p:nvCxnSpPr>
        <p:spPr>
          <a:xfrm>
            <a:off x="7728844" y="2911128"/>
            <a:ext cx="0" cy="130978"/>
          </a:xfrm>
          <a:prstGeom prst="line">
            <a:avLst/>
          </a:prstGeom>
          <a:ln w="666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60">
            <a:extLst>
              <a:ext uri="{FF2B5EF4-FFF2-40B4-BE49-F238E27FC236}">
                <a16:creationId xmlns:a16="http://schemas.microsoft.com/office/drawing/2014/main" id="{98837EE0-C887-0337-2301-EDDA032C3C1A}"/>
              </a:ext>
            </a:extLst>
          </p:cNvPr>
          <p:cNvCxnSpPr>
            <a:cxnSpLocks/>
          </p:cNvCxnSpPr>
          <p:nvPr/>
        </p:nvCxnSpPr>
        <p:spPr>
          <a:xfrm>
            <a:off x="8322384" y="2447092"/>
            <a:ext cx="0" cy="130978"/>
          </a:xfrm>
          <a:prstGeom prst="line">
            <a:avLst/>
          </a:prstGeom>
          <a:ln w="666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60">
            <a:extLst>
              <a:ext uri="{FF2B5EF4-FFF2-40B4-BE49-F238E27FC236}">
                <a16:creationId xmlns:a16="http://schemas.microsoft.com/office/drawing/2014/main" id="{BB328CD0-5BB0-903A-6CD2-EE9524896B7F}"/>
              </a:ext>
            </a:extLst>
          </p:cNvPr>
          <p:cNvCxnSpPr>
            <a:cxnSpLocks/>
          </p:cNvCxnSpPr>
          <p:nvPr/>
        </p:nvCxnSpPr>
        <p:spPr>
          <a:xfrm>
            <a:off x="8954819" y="2907386"/>
            <a:ext cx="0" cy="130978"/>
          </a:xfrm>
          <a:prstGeom prst="line">
            <a:avLst/>
          </a:prstGeom>
          <a:ln w="666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848ED90-88EB-25A7-A41A-A850D10F891B}"/>
              </a:ext>
            </a:extLst>
          </p:cNvPr>
          <p:cNvGrpSpPr/>
          <p:nvPr/>
        </p:nvGrpSpPr>
        <p:grpSpPr>
          <a:xfrm>
            <a:off x="1984916" y="4912183"/>
            <a:ext cx="8160589" cy="1606110"/>
            <a:chOff x="1405936" y="4608195"/>
            <a:chExt cx="9307644" cy="183186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1DC69A1-D312-6ED0-0BA5-0846C9D7C2A8}"/>
                </a:ext>
              </a:extLst>
            </p:cNvPr>
            <p:cNvSpPr/>
            <p:nvPr/>
          </p:nvSpPr>
          <p:spPr>
            <a:xfrm>
              <a:off x="8155575" y="4610564"/>
              <a:ext cx="2558005" cy="18294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182880" rIns="7200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4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</a:t>
              </a:r>
              <a:r>
                <a:rPr kumimoji="0" lang="es-ES" sz="40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55%</a:t>
              </a:r>
              <a:endParaRPr kumimoji="0" lang="es-ES" sz="4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17463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17463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Reduced Power </a:t>
              </a:r>
              <a:b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HVAC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624B711-E2AE-E6C3-9342-9F3ACD22F850}"/>
                </a:ext>
              </a:extLst>
            </p:cNvPr>
            <p:cNvSpPr/>
            <p:nvPr/>
          </p:nvSpPr>
          <p:spPr>
            <a:xfrm>
              <a:off x="1405936" y="4615816"/>
              <a:ext cx="2854145" cy="18160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182880" rIns="7200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4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</a:t>
              </a:r>
              <a:r>
                <a:rPr kumimoji="0" lang="es-ES" sz="40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90%</a:t>
              </a:r>
            </a:p>
            <a:p>
              <a:pPr marL="17463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17463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Reduced Space </a:t>
              </a:r>
              <a:b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Simplified Cabling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E22D19C-63C5-EF1E-BB33-D6C20B3154EA}"/>
                </a:ext>
              </a:extLst>
            </p:cNvPr>
            <p:cNvSpPr/>
            <p:nvPr/>
          </p:nvSpPr>
          <p:spPr>
            <a:xfrm>
              <a:off x="4273423" y="4608195"/>
              <a:ext cx="3783152" cy="1828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182880" rIns="7200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4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      </a:t>
              </a:r>
              <a:r>
                <a:rPr kumimoji="0" lang="es-ES" sz="40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  <a:p>
              <a:pPr marL="17463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17463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 Remote Radio Heads</a:t>
              </a:r>
            </a:p>
          </p:txBody>
        </p:sp>
        <p:pic>
          <p:nvPicPr>
            <p:cNvPr id="30" name="Graphic 29" descr="Snowflake with solid fill">
              <a:extLst>
                <a:ext uri="{FF2B5EF4-FFF2-40B4-BE49-F238E27FC236}">
                  <a16:creationId xmlns:a16="http://schemas.microsoft.com/office/drawing/2014/main" id="{714F5440-1CEF-B3ED-B461-5821CB14DF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466504" y="4619625"/>
              <a:ext cx="914400" cy="914401"/>
            </a:xfrm>
            <a:prstGeom prst="rect">
              <a:avLst/>
            </a:prstGeom>
          </p:spPr>
        </p:pic>
        <p:pic>
          <p:nvPicPr>
            <p:cNvPr id="31" name="Graphic 30" descr="Leaf outline">
              <a:extLst>
                <a:ext uri="{FF2B5EF4-FFF2-40B4-BE49-F238E27FC236}">
                  <a16:creationId xmlns:a16="http://schemas.microsoft.com/office/drawing/2014/main" id="{A9DB6A7A-46B6-92BA-3557-7F217AE87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92577" y="4694016"/>
              <a:ext cx="804597" cy="804597"/>
            </a:xfrm>
            <a:prstGeom prst="rect">
              <a:avLst/>
            </a:prstGeom>
          </p:spPr>
        </p:pic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7562E67-AD69-55B9-479E-6442B5D93315}"/>
                </a:ext>
              </a:extLst>
            </p:cNvPr>
            <p:cNvGrpSpPr/>
            <p:nvPr/>
          </p:nvGrpSpPr>
          <p:grpSpPr>
            <a:xfrm>
              <a:off x="2042938" y="4768214"/>
              <a:ext cx="640073" cy="626837"/>
              <a:chOff x="5280659" y="4491989"/>
              <a:chExt cx="640073" cy="626837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3373E594-CF41-4597-145A-1F2A81F09007}"/>
                  </a:ext>
                </a:extLst>
              </p:cNvPr>
              <p:cNvGrpSpPr/>
              <p:nvPr/>
            </p:nvGrpSpPr>
            <p:grpSpPr>
              <a:xfrm>
                <a:off x="5280659" y="4491989"/>
                <a:ext cx="640073" cy="626837"/>
                <a:chOff x="10527030" y="3749040"/>
                <a:chExt cx="552444" cy="54102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FB0C8E91-8957-C9DE-847F-4BF68A7611B3}"/>
                    </a:ext>
                  </a:extLst>
                </p:cNvPr>
                <p:cNvSpPr/>
                <p:nvPr/>
              </p:nvSpPr>
              <p:spPr>
                <a:xfrm>
                  <a:off x="10527030" y="3749040"/>
                  <a:ext cx="278965" cy="2743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17463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5D4D58D5-CA13-F766-D431-380CECCFC1FF}"/>
                    </a:ext>
                  </a:extLst>
                </p:cNvPr>
                <p:cNvSpPr/>
                <p:nvPr/>
              </p:nvSpPr>
              <p:spPr>
                <a:xfrm>
                  <a:off x="10530840" y="4015740"/>
                  <a:ext cx="274320" cy="27432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17463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2C2AA1CF-86D1-A3D9-85D9-E7FDBBA45EF2}"/>
                    </a:ext>
                  </a:extLst>
                </p:cNvPr>
                <p:cNvSpPr/>
                <p:nvPr/>
              </p:nvSpPr>
              <p:spPr>
                <a:xfrm>
                  <a:off x="10805154" y="4015740"/>
                  <a:ext cx="274320" cy="2743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17463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E08E7B7-189D-F6E7-0987-1E5FB9C9F774}"/>
                  </a:ext>
                </a:extLst>
              </p:cNvPr>
              <p:cNvSpPr/>
              <p:nvPr/>
            </p:nvSpPr>
            <p:spPr>
              <a:xfrm>
                <a:off x="5603876" y="4495597"/>
                <a:ext cx="314324" cy="3018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38" name="Round Same Side Corner Rectangle 2">
            <a:extLst>
              <a:ext uri="{FF2B5EF4-FFF2-40B4-BE49-F238E27FC236}">
                <a16:creationId xmlns:a16="http://schemas.microsoft.com/office/drawing/2014/main" id="{7189BBA2-8E42-FB91-17A8-13CA758BFEFE}"/>
              </a:ext>
            </a:extLst>
          </p:cNvPr>
          <p:cNvSpPr/>
          <p:nvPr/>
        </p:nvSpPr>
        <p:spPr>
          <a:xfrm rot="10800000">
            <a:off x="2468927" y="1284672"/>
            <a:ext cx="4743545" cy="283502"/>
          </a:xfrm>
          <a:prstGeom prst="round2SameRect">
            <a:avLst>
              <a:gd name="adj1" fmla="val 313"/>
              <a:gd name="adj2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TextBox 23">
            <a:extLst>
              <a:ext uri="{FF2B5EF4-FFF2-40B4-BE49-F238E27FC236}">
                <a16:creationId xmlns:a16="http://schemas.microsoft.com/office/drawing/2014/main" id="{AEBC9C3C-C99B-7F8C-1A01-DF8C1920A6D4}"/>
              </a:ext>
            </a:extLst>
          </p:cNvPr>
          <p:cNvSpPr txBox="1"/>
          <p:nvPr/>
        </p:nvSpPr>
        <p:spPr>
          <a:xfrm>
            <a:off x="2713685" y="1298371"/>
            <a:ext cx="4263868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3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With ERA, you can eliminate this equipment.</a:t>
            </a:r>
          </a:p>
        </p:txBody>
      </p:sp>
      <p:cxnSp>
        <p:nvCxnSpPr>
          <p:cNvPr id="40" name="Straight Connector 25">
            <a:extLst>
              <a:ext uri="{FF2B5EF4-FFF2-40B4-BE49-F238E27FC236}">
                <a16:creationId xmlns:a16="http://schemas.microsoft.com/office/drawing/2014/main" id="{DD0F24E5-32C0-AFA5-D948-4B9D756B8A30}"/>
              </a:ext>
            </a:extLst>
          </p:cNvPr>
          <p:cNvCxnSpPr>
            <a:cxnSpLocks/>
          </p:cNvCxnSpPr>
          <p:nvPr/>
        </p:nvCxnSpPr>
        <p:spPr>
          <a:xfrm>
            <a:off x="2470735" y="1552666"/>
            <a:ext cx="4696015" cy="2570772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36">
            <a:extLst>
              <a:ext uri="{FF2B5EF4-FFF2-40B4-BE49-F238E27FC236}">
                <a16:creationId xmlns:a16="http://schemas.microsoft.com/office/drawing/2014/main" id="{880877F2-DFC9-02ED-AE0F-E0DBE5FF8E26}"/>
              </a:ext>
            </a:extLst>
          </p:cNvPr>
          <p:cNvCxnSpPr>
            <a:cxnSpLocks/>
          </p:cNvCxnSpPr>
          <p:nvPr/>
        </p:nvCxnSpPr>
        <p:spPr>
          <a:xfrm flipV="1">
            <a:off x="2521859" y="1552666"/>
            <a:ext cx="4674675" cy="2611573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ounded Rectangle 1">
            <a:extLst>
              <a:ext uri="{FF2B5EF4-FFF2-40B4-BE49-F238E27FC236}">
                <a16:creationId xmlns:a16="http://schemas.microsoft.com/office/drawing/2014/main" id="{A1F0C06A-7A58-A4E7-E54A-D101FAC61E2C}"/>
              </a:ext>
            </a:extLst>
          </p:cNvPr>
          <p:cNvSpPr/>
          <p:nvPr/>
        </p:nvSpPr>
        <p:spPr>
          <a:xfrm>
            <a:off x="2468928" y="1284317"/>
            <a:ext cx="4728811" cy="2935289"/>
          </a:xfrm>
          <a:prstGeom prst="roundRect">
            <a:avLst>
              <a:gd name="adj" fmla="val 4770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05C8E6A-669A-E9E4-FDDA-768DC9D107FC}"/>
              </a:ext>
            </a:extLst>
          </p:cNvPr>
          <p:cNvGrpSpPr/>
          <p:nvPr/>
        </p:nvGrpSpPr>
        <p:grpSpPr>
          <a:xfrm>
            <a:off x="9670141" y="740742"/>
            <a:ext cx="2350326" cy="1000691"/>
            <a:chOff x="1561526" y="1816973"/>
            <a:chExt cx="4127663" cy="1612027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279E08E-BF60-3E87-8526-2B190DA84F82}"/>
                </a:ext>
              </a:extLst>
            </p:cNvPr>
            <p:cNvSpPr/>
            <p:nvPr/>
          </p:nvSpPr>
          <p:spPr>
            <a:xfrm>
              <a:off x="1562910" y="1816973"/>
              <a:ext cx="828559" cy="8147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E9FDB47-C5C5-7643-DC78-67C5882F89EC}"/>
                </a:ext>
              </a:extLst>
            </p:cNvPr>
            <p:cNvSpPr/>
            <p:nvPr/>
          </p:nvSpPr>
          <p:spPr>
            <a:xfrm>
              <a:off x="1561526" y="2614238"/>
              <a:ext cx="814763" cy="814762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295D0B45-DF95-E0C7-0015-6E3809DEC088}"/>
                </a:ext>
              </a:extLst>
            </p:cNvPr>
            <p:cNvSpPr/>
            <p:nvPr/>
          </p:nvSpPr>
          <p:spPr>
            <a:xfrm>
              <a:off x="2391171" y="1816973"/>
              <a:ext cx="828559" cy="8147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F01064F7-B96B-3FB3-3DFF-691AC92DE525}"/>
                </a:ext>
              </a:extLst>
            </p:cNvPr>
            <p:cNvSpPr/>
            <p:nvPr/>
          </p:nvSpPr>
          <p:spPr>
            <a:xfrm>
              <a:off x="2389787" y="2614238"/>
              <a:ext cx="823313" cy="8147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19F7D6A-FA3F-65C8-6854-31400311F82E}"/>
                </a:ext>
              </a:extLst>
            </p:cNvPr>
            <p:cNvSpPr/>
            <p:nvPr/>
          </p:nvSpPr>
          <p:spPr>
            <a:xfrm>
              <a:off x="3212805" y="1816973"/>
              <a:ext cx="828559" cy="8147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6E29344-65E9-23F7-026C-986FC708A84C}"/>
                </a:ext>
              </a:extLst>
            </p:cNvPr>
            <p:cNvSpPr/>
            <p:nvPr/>
          </p:nvSpPr>
          <p:spPr>
            <a:xfrm>
              <a:off x="3211421" y="2614238"/>
              <a:ext cx="827179" cy="8147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B0B5111-1AD2-9CB4-3D2C-37685362FE0F}"/>
                </a:ext>
              </a:extLst>
            </p:cNvPr>
            <p:cNvSpPr/>
            <p:nvPr/>
          </p:nvSpPr>
          <p:spPr>
            <a:xfrm>
              <a:off x="4038996" y="1816973"/>
              <a:ext cx="828559" cy="8147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26DE7C8-82AE-77BD-985D-3404ADF8A1F6}"/>
                </a:ext>
              </a:extLst>
            </p:cNvPr>
            <p:cNvSpPr/>
            <p:nvPr/>
          </p:nvSpPr>
          <p:spPr>
            <a:xfrm>
              <a:off x="4037612" y="2614238"/>
              <a:ext cx="826488" cy="8147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76AAA9A-FC04-951F-187A-43C42F915EFB}"/>
                </a:ext>
              </a:extLst>
            </p:cNvPr>
            <p:cNvSpPr/>
            <p:nvPr/>
          </p:nvSpPr>
          <p:spPr>
            <a:xfrm>
              <a:off x="4860630" y="1816973"/>
              <a:ext cx="828559" cy="7992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173A60C8-AFDF-9C21-9505-D12FBF9158D2}"/>
                </a:ext>
              </a:extLst>
            </p:cNvPr>
            <p:cNvSpPr/>
            <p:nvPr/>
          </p:nvSpPr>
          <p:spPr>
            <a:xfrm>
              <a:off x="4864100" y="2614238"/>
              <a:ext cx="822609" cy="8147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A45D0BBF-F86D-3730-5889-2BF56B920AFB}"/>
              </a:ext>
            </a:extLst>
          </p:cNvPr>
          <p:cNvSpPr txBox="1"/>
          <p:nvPr/>
        </p:nvSpPr>
        <p:spPr>
          <a:xfrm>
            <a:off x="9711674" y="1766523"/>
            <a:ext cx="23073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1/10th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300" normalizeH="0" baseline="0" noProof="0" dirty="0">
                <a:ln>
                  <a:noFill/>
                </a:ln>
                <a:solidFill>
                  <a:srgbClr val="00B25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SPACE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999A5956-C5CC-47FF-F34D-4C830CFC4877}"/>
              </a:ext>
            </a:extLst>
          </p:cNvPr>
          <p:cNvGrpSpPr/>
          <p:nvPr/>
        </p:nvGrpSpPr>
        <p:grpSpPr>
          <a:xfrm>
            <a:off x="9859778" y="2869863"/>
            <a:ext cx="1936768" cy="1118273"/>
            <a:chOff x="7410667" y="1615291"/>
            <a:chExt cx="3392908" cy="1764417"/>
          </a:xfrm>
          <a:solidFill>
            <a:schemeClr val="accent3"/>
          </a:solidFill>
        </p:grpSpPr>
        <p:pic>
          <p:nvPicPr>
            <p:cNvPr id="55" name="Graphic 54" descr="Lightning bolt with solid fill">
              <a:extLst>
                <a:ext uri="{FF2B5EF4-FFF2-40B4-BE49-F238E27FC236}">
                  <a16:creationId xmlns:a16="http://schemas.microsoft.com/office/drawing/2014/main" id="{88A445E2-C8B3-5272-44B0-8FB8B4045F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410667" y="1615291"/>
              <a:ext cx="914400" cy="914400"/>
            </a:xfrm>
            <a:prstGeom prst="rect">
              <a:avLst/>
            </a:prstGeom>
          </p:spPr>
        </p:pic>
        <p:pic>
          <p:nvPicPr>
            <p:cNvPr id="56" name="Graphic 55" descr="Lightning bolt with solid fill">
              <a:extLst>
                <a:ext uri="{FF2B5EF4-FFF2-40B4-BE49-F238E27FC236}">
                  <a16:creationId xmlns:a16="http://schemas.microsoft.com/office/drawing/2014/main" id="{CBCB4E01-60A8-935F-6CAF-90F5D7762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030294" y="1615291"/>
              <a:ext cx="914400" cy="914400"/>
            </a:xfrm>
            <a:prstGeom prst="rect">
              <a:avLst/>
            </a:prstGeom>
          </p:spPr>
        </p:pic>
        <p:pic>
          <p:nvPicPr>
            <p:cNvPr id="57" name="Graphic 56" descr="Lightning bolt with solid fill">
              <a:extLst>
                <a:ext uri="{FF2B5EF4-FFF2-40B4-BE49-F238E27FC236}">
                  <a16:creationId xmlns:a16="http://schemas.microsoft.com/office/drawing/2014/main" id="{C685CFCB-11C5-0A3D-F121-E6691DCE94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649921" y="1615291"/>
              <a:ext cx="914400" cy="914400"/>
            </a:xfrm>
            <a:prstGeom prst="rect">
              <a:avLst/>
            </a:prstGeom>
          </p:spPr>
        </p:pic>
        <p:pic>
          <p:nvPicPr>
            <p:cNvPr id="58" name="Graphic 57" descr="Lightning bolt with solid fill">
              <a:extLst>
                <a:ext uri="{FF2B5EF4-FFF2-40B4-BE49-F238E27FC236}">
                  <a16:creationId xmlns:a16="http://schemas.microsoft.com/office/drawing/2014/main" id="{62A28173-6B38-4926-DE13-65DD564C9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269548" y="1615291"/>
              <a:ext cx="914400" cy="914400"/>
            </a:xfrm>
            <a:prstGeom prst="rect">
              <a:avLst/>
            </a:prstGeom>
          </p:spPr>
        </p:pic>
        <p:pic>
          <p:nvPicPr>
            <p:cNvPr id="59" name="Graphic 58" descr="Lightning bolt with solid fill">
              <a:extLst>
                <a:ext uri="{FF2B5EF4-FFF2-40B4-BE49-F238E27FC236}">
                  <a16:creationId xmlns:a16="http://schemas.microsoft.com/office/drawing/2014/main" id="{D2821F49-B7E8-0903-672B-BE9FD922E8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889175" y="1615291"/>
              <a:ext cx="914400" cy="914400"/>
            </a:xfrm>
            <a:prstGeom prst="rect">
              <a:avLst/>
            </a:prstGeom>
          </p:spPr>
        </p:pic>
        <p:pic>
          <p:nvPicPr>
            <p:cNvPr id="60" name="Graphic 59" descr="Lightning bolt with solid fill">
              <a:extLst>
                <a:ext uri="{FF2B5EF4-FFF2-40B4-BE49-F238E27FC236}">
                  <a16:creationId xmlns:a16="http://schemas.microsoft.com/office/drawing/2014/main" id="{B6B54C69-94EA-4DA3-FA4A-248A64077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410667" y="2465308"/>
              <a:ext cx="914400" cy="914400"/>
            </a:xfrm>
            <a:prstGeom prst="rect">
              <a:avLst/>
            </a:prstGeom>
          </p:spPr>
        </p:pic>
        <p:pic>
          <p:nvPicPr>
            <p:cNvPr id="61" name="Graphic 60" descr="Lightning bolt with solid fill">
              <a:extLst>
                <a:ext uri="{FF2B5EF4-FFF2-40B4-BE49-F238E27FC236}">
                  <a16:creationId xmlns:a16="http://schemas.microsoft.com/office/drawing/2014/main" id="{7D88F2AB-AD64-DC48-B610-9A8709946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030294" y="2465308"/>
              <a:ext cx="914400" cy="914400"/>
            </a:xfrm>
            <a:prstGeom prst="rect">
              <a:avLst/>
            </a:prstGeom>
          </p:spPr>
        </p:pic>
        <p:pic>
          <p:nvPicPr>
            <p:cNvPr id="62" name="Graphic 61" descr="Lightning bolt with solid fill">
              <a:extLst>
                <a:ext uri="{FF2B5EF4-FFF2-40B4-BE49-F238E27FC236}">
                  <a16:creationId xmlns:a16="http://schemas.microsoft.com/office/drawing/2014/main" id="{805E4DFA-AFF3-4121-D476-B99F2F19C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649921" y="2465308"/>
              <a:ext cx="914400" cy="914400"/>
            </a:xfrm>
            <a:prstGeom prst="rect">
              <a:avLst/>
            </a:prstGeom>
          </p:spPr>
        </p:pic>
        <p:pic>
          <p:nvPicPr>
            <p:cNvPr id="63" name="Graphic 62" descr="Lightning bolt with solid fill">
              <a:extLst>
                <a:ext uri="{FF2B5EF4-FFF2-40B4-BE49-F238E27FC236}">
                  <a16:creationId xmlns:a16="http://schemas.microsoft.com/office/drawing/2014/main" id="{AC88A1CA-8289-FB6E-7FA2-0C21777B1E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269548" y="2465308"/>
              <a:ext cx="914400" cy="914400"/>
            </a:xfrm>
            <a:prstGeom prst="rect">
              <a:avLst/>
            </a:prstGeom>
          </p:spPr>
        </p:pic>
        <p:pic>
          <p:nvPicPr>
            <p:cNvPr id="64" name="Graphic 63" descr="Lightning bolt with solid fill">
              <a:extLst>
                <a:ext uri="{FF2B5EF4-FFF2-40B4-BE49-F238E27FC236}">
                  <a16:creationId xmlns:a16="http://schemas.microsoft.com/office/drawing/2014/main" id="{82441E82-FE7F-C26B-5932-F648630F7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889175" y="2465308"/>
              <a:ext cx="914400" cy="914400"/>
            </a:xfrm>
            <a:prstGeom prst="rect">
              <a:avLst/>
            </a:prstGeom>
          </p:spPr>
        </p:pic>
      </p:grpSp>
      <p:sp>
        <p:nvSpPr>
          <p:cNvPr id="65" name="Content Placeholder 2">
            <a:extLst>
              <a:ext uri="{FF2B5EF4-FFF2-40B4-BE49-F238E27FC236}">
                <a16:creationId xmlns:a16="http://schemas.microsoft.com/office/drawing/2014/main" id="{7E108356-D23B-2DCA-3D6E-9D52E225126F}"/>
              </a:ext>
            </a:extLst>
          </p:cNvPr>
          <p:cNvSpPr txBox="1">
            <a:spLocks/>
          </p:cNvSpPr>
          <p:nvPr/>
        </p:nvSpPr>
        <p:spPr>
          <a:xfrm>
            <a:off x="9839032" y="3813739"/>
            <a:ext cx="1992243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93688" indent="-293688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3200" b="0" i="0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7308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-"/>
              <a:defRPr sz="2400" b="0" i="0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93992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10x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300" normalizeH="0" baseline="0" noProof="0" dirty="0">
                <a:ln>
                  <a:noFill/>
                </a:ln>
                <a:solidFill>
                  <a:srgbClr val="00ADE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CAPACITY</a:t>
            </a:r>
          </a:p>
        </p:txBody>
      </p:sp>
    </p:spTree>
    <p:extLst>
      <p:ext uri="{BB962C8B-B14F-4D97-AF65-F5344CB8AC3E}">
        <p14:creationId xmlns:p14="http://schemas.microsoft.com/office/powerpoint/2010/main" val="346719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8" grpId="0" animBg="1"/>
      <p:bldP spid="39" grpId="0"/>
      <p:bldP spid="42" grpId="0" animBg="1"/>
      <p:bldP spid="53" grpId="0"/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15156-8CD4-0297-8688-55ECC833B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FD1C682-FA32-A9CC-1BB0-6600D2BF3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 Digital – C-RAN Solution</a:t>
            </a:r>
          </a:p>
        </p:txBody>
      </p:sp>
      <p:cxnSp>
        <p:nvCxnSpPr>
          <p:cNvPr id="75" name="Straight Connector 35">
            <a:extLst>
              <a:ext uri="{FF2B5EF4-FFF2-40B4-BE49-F238E27FC236}">
                <a16:creationId xmlns:a16="http://schemas.microsoft.com/office/drawing/2014/main" id="{13DDDAFF-0B83-71FD-3F2A-902D11E087AE}"/>
              </a:ext>
            </a:extLst>
          </p:cNvPr>
          <p:cNvCxnSpPr>
            <a:cxnSpLocks/>
          </p:cNvCxnSpPr>
          <p:nvPr/>
        </p:nvCxnSpPr>
        <p:spPr>
          <a:xfrm flipV="1">
            <a:off x="1067785" y="2919113"/>
            <a:ext cx="6330188" cy="3708697"/>
          </a:xfrm>
          <a:prstGeom prst="line">
            <a:avLst/>
          </a:prstGeom>
          <a:ln w="120650" cap="rnd" cmpd="sng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6" name="Picture 38">
            <a:extLst>
              <a:ext uri="{FF2B5EF4-FFF2-40B4-BE49-F238E27FC236}">
                <a16:creationId xmlns:a16="http://schemas.microsoft.com/office/drawing/2014/main" id="{97683854-09EF-30FA-C2DE-F786FDE7EC8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421" y="2274106"/>
            <a:ext cx="2484577" cy="1954367"/>
          </a:xfrm>
          <a:prstGeom prst="rect">
            <a:avLst/>
          </a:prstGeom>
        </p:spPr>
      </p:pic>
      <p:pic>
        <p:nvPicPr>
          <p:cNvPr id="77" name="Graphic 40">
            <a:extLst>
              <a:ext uri="{FF2B5EF4-FFF2-40B4-BE49-F238E27FC236}">
                <a16:creationId xmlns:a16="http://schemas.microsoft.com/office/drawing/2014/main" id="{A141FAD7-7156-2B37-B6A2-B752E22E7D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2294" t="18524"/>
          <a:stretch/>
        </p:blipFill>
        <p:spPr>
          <a:xfrm>
            <a:off x="757966" y="1505499"/>
            <a:ext cx="5083381" cy="2712350"/>
          </a:xfrm>
          <a:prstGeom prst="rect">
            <a:avLst/>
          </a:prstGeom>
        </p:spPr>
      </p:pic>
      <p:cxnSp>
        <p:nvCxnSpPr>
          <p:cNvPr id="78" name="Straight Connector 41">
            <a:extLst>
              <a:ext uri="{FF2B5EF4-FFF2-40B4-BE49-F238E27FC236}">
                <a16:creationId xmlns:a16="http://schemas.microsoft.com/office/drawing/2014/main" id="{343175A4-CB0C-1E6D-E7A0-CE5261AB457F}"/>
              </a:ext>
            </a:extLst>
          </p:cNvPr>
          <p:cNvCxnSpPr>
            <a:cxnSpLocks/>
          </p:cNvCxnSpPr>
          <p:nvPr/>
        </p:nvCxnSpPr>
        <p:spPr>
          <a:xfrm flipH="1">
            <a:off x="2080538" y="4328813"/>
            <a:ext cx="426359" cy="254670"/>
          </a:xfrm>
          <a:prstGeom prst="line">
            <a:avLst/>
          </a:prstGeom>
          <a:ln>
            <a:solidFill>
              <a:srgbClr val="00BDF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42">
            <a:extLst>
              <a:ext uri="{FF2B5EF4-FFF2-40B4-BE49-F238E27FC236}">
                <a16:creationId xmlns:a16="http://schemas.microsoft.com/office/drawing/2014/main" id="{F6C17CDF-D3AB-F893-DC7D-3571DE207147}"/>
              </a:ext>
            </a:extLst>
          </p:cNvPr>
          <p:cNvCxnSpPr>
            <a:cxnSpLocks/>
          </p:cNvCxnSpPr>
          <p:nvPr/>
        </p:nvCxnSpPr>
        <p:spPr>
          <a:xfrm>
            <a:off x="2322534" y="5910849"/>
            <a:ext cx="1389483" cy="793955"/>
          </a:xfrm>
          <a:prstGeom prst="line">
            <a:avLst/>
          </a:prstGeom>
          <a:ln w="120650" cap="rnd" cmpd="sng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43">
            <a:extLst>
              <a:ext uri="{FF2B5EF4-FFF2-40B4-BE49-F238E27FC236}">
                <a16:creationId xmlns:a16="http://schemas.microsoft.com/office/drawing/2014/main" id="{B1D6986E-F8A3-DCD7-998B-8CA9B3F1A370}"/>
              </a:ext>
            </a:extLst>
          </p:cNvPr>
          <p:cNvCxnSpPr>
            <a:cxnSpLocks/>
          </p:cNvCxnSpPr>
          <p:nvPr/>
        </p:nvCxnSpPr>
        <p:spPr>
          <a:xfrm flipV="1">
            <a:off x="593096" y="1556389"/>
            <a:ext cx="4495213" cy="2568491"/>
          </a:xfrm>
          <a:prstGeom prst="line">
            <a:avLst/>
          </a:prstGeom>
          <a:ln w="120650" cap="rnd" cmpd="sng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45">
            <a:extLst>
              <a:ext uri="{FF2B5EF4-FFF2-40B4-BE49-F238E27FC236}">
                <a16:creationId xmlns:a16="http://schemas.microsoft.com/office/drawing/2014/main" id="{6557784F-592A-66B5-F049-3FE10D5F8F51}"/>
              </a:ext>
            </a:extLst>
          </p:cNvPr>
          <p:cNvCxnSpPr>
            <a:cxnSpLocks/>
          </p:cNvCxnSpPr>
          <p:nvPr/>
        </p:nvCxnSpPr>
        <p:spPr>
          <a:xfrm>
            <a:off x="5088309" y="1556389"/>
            <a:ext cx="6207572" cy="3563116"/>
          </a:xfrm>
          <a:prstGeom prst="line">
            <a:avLst/>
          </a:prstGeom>
          <a:ln w="120650" cap="rnd" cmpd="sng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4" name="Picture 50">
            <a:extLst>
              <a:ext uri="{FF2B5EF4-FFF2-40B4-BE49-F238E27FC236}">
                <a16:creationId xmlns:a16="http://schemas.microsoft.com/office/drawing/2014/main" id="{4CD553AF-9B2A-8106-0F63-F921498FF53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780498" y="4688810"/>
            <a:ext cx="3213764" cy="1851714"/>
          </a:xfrm>
          <a:prstGeom prst="rect">
            <a:avLst/>
          </a:prstGeom>
        </p:spPr>
      </p:pic>
      <p:pic>
        <p:nvPicPr>
          <p:cNvPr id="87" name="Picture 109">
            <a:extLst>
              <a:ext uri="{FF2B5EF4-FFF2-40B4-BE49-F238E27FC236}">
                <a16:creationId xmlns:a16="http://schemas.microsoft.com/office/drawing/2014/main" id="{44B39D23-DD81-471F-3732-29436295E41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1180" y="3860448"/>
            <a:ext cx="207768" cy="264431"/>
          </a:xfrm>
          <a:prstGeom prst="rect">
            <a:avLst/>
          </a:prstGeom>
        </p:spPr>
      </p:pic>
      <p:pic>
        <p:nvPicPr>
          <p:cNvPr id="88" name="Picture 110">
            <a:extLst>
              <a:ext uri="{FF2B5EF4-FFF2-40B4-BE49-F238E27FC236}">
                <a16:creationId xmlns:a16="http://schemas.microsoft.com/office/drawing/2014/main" id="{EA071B7C-3446-D344-9BA7-BE08DE2039D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6274" y="5749765"/>
            <a:ext cx="207768" cy="264431"/>
          </a:xfrm>
          <a:prstGeom prst="rect">
            <a:avLst/>
          </a:prstGeom>
        </p:spPr>
      </p:pic>
      <p:pic>
        <p:nvPicPr>
          <p:cNvPr id="89" name="Picture 111">
            <a:extLst>
              <a:ext uri="{FF2B5EF4-FFF2-40B4-BE49-F238E27FC236}">
                <a16:creationId xmlns:a16="http://schemas.microsoft.com/office/drawing/2014/main" id="{8258CACC-1FEC-3FE5-279B-52185A405F6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755" y="5979665"/>
            <a:ext cx="207768" cy="264431"/>
          </a:xfrm>
          <a:prstGeom prst="rect">
            <a:avLst/>
          </a:prstGeom>
        </p:spPr>
      </p:pic>
      <p:pic>
        <p:nvPicPr>
          <p:cNvPr id="91" name="Picture 113">
            <a:extLst>
              <a:ext uri="{FF2B5EF4-FFF2-40B4-BE49-F238E27FC236}">
                <a16:creationId xmlns:a16="http://schemas.microsoft.com/office/drawing/2014/main" id="{E212EDBC-1E64-9CFB-E203-F86CC3EBE31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7670" y="5922755"/>
            <a:ext cx="207768" cy="264431"/>
          </a:xfrm>
          <a:prstGeom prst="rect">
            <a:avLst/>
          </a:prstGeom>
        </p:spPr>
      </p:pic>
      <p:pic>
        <p:nvPicPr>
          <p:cNvPr id="92" name="Picture 114">
            <a:extLst>
              <a:ext uri="{FF2B5EF4-FFF2-40B4-BE49-F238E27FC236}">
                <a16:creationId xmlns:a16="http://schemas.microsoft.com/office/drawing/2014/main" id="{9A0638D5-62AF-C5A4-8C80-0A48D1F5E5BB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5099" y="5037616"/>
            <a:ext cx="183211" cy="429839"/>
          </a:xfrm>
          <a:prstGeom prst="rect">
            <a:avLst/>
          </a:prstGeom>
        </p:spPr>
      </p:pic>
      <p:pic>
        <p:nvPicPr>
          <p:cNvPr id="93" name="Picture 116">
            <a:extLst>
              <a:ext uri="{FF2B5EF4-FFF2-40B4-BE49-F238E27FC236}">
                <a16:creationId xmlns:a16="http://schemas.microsoft.com/office/drawing/2014/main" id="{50AF9BC9-7CD2-BE71-72C9-3E15FFA6BB63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8339" y="6059404"/>
            <a:ext cx="183211" cy="429839"/>
          </a:xfrm>
          <a:prstGeom prst="rect">
            <a:avLst/>
          </a:prstGeom>
        </p:spPr>
      </p:pic>
      <p:pic>
        <p:nvPicPr>
          <p:cNvPr id="94" name="Picture 117">
            <a:extLst>
              <a:ext uri="{FF2B5EF4-FFF2-40B4-BE49-F238E27FC236}">
                <a16:creationId xmlns:a16="http://schemas.microsoft.com/office/drawing/2014/main" id="{8C15DC15-B359-246D-99F4-E78E03835574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2281" y="3599588"/>
            <a:ext cx="183211" cy="429839"/>
          </a:xfrm>
          <a:prstGeom prst="rect">
            <a:avLst/>
          </a:prstGeom>
        </p:spPr>
      </p:pic>
      <p:pic>
        <p:nvPicPr>
          <p:cNvPr id="95" name="Picture 118">
            <a:extLst>
              <a:ext uri="{FF2B5EF4-FFF2-40B4-BE49-F238E27FC236}">
                <a16:creationId xmlns:a16="http://schemas.microsoft.com/office/drawing/2014/main" id="{208E9290-B1CD-E2F6-B4F1-C58A1B0E86B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8091" y="3926866"/>
            <a:ext cx="183211" cy="429839"/>
          </a:xfrm>
          <a:prstGeom prst="rect">
            <a:avLst/>
          </a:prstGeom>
        </p:spPr>
      </p:pic>
      <p:pic>
        <p:nvPicPr>
          <p:cNvPr id="96" name="Picture 119">
            <a:extLst>
              <a:ext uri="{FF2B5EF4-FFF2-40B4-BE49-F238E27FC236}">
                <a16:creationId xmlns:a16="http://schemas.microsoft.com/office/drawing/2014/main" id="{602DD4D1-1C85-54EB-86B8-7D7667D8EA23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25786" y="2552445"/>
            <a:ext cx="183211" cy="429839"/>
          </a:xfrm>
          <a:prstGeom prst="rect">
            <a:avLst/>
          </a:prstGeom>
        </p:spPr>
      </p:pic>
      <p:pic>
        <p:nvPicPr>
          <p:cNvPr id="98" name="Picture 136">
            <a:extLst>
              <a:ext uri="{FF2B5EF4-FFF2-40B4-BE49-F238E27FC236}">
                <a16:creationId xmlns:a16="http://schemas.microsoft.com/office/drawing/2014/main" id="{CC9FF7CD-7E0A-F97F-A824-07D51A2E0F54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3831" y="1218104"/>
            <a:ext cx="2623362" cy="2127402"/>
          </a:xfrm>
          <a:prstGeom prst="rect">
            <a:avLst/>
          </a:prstGeom>
        </p:spPr>
      </p:pic>
      <p:pic>
        <p:nvPicPr>
          <p:cNvPr id="100" name="Picture 138">
            <a:extLst>
              <a:ext uri="{FF2B5EF4-FFF2-40B4-BE49-F238E27FC236}">
                <a16:creationId xmlns:a16="http://schemas.microsoft.com/office/drawing/2014/main" id="{BA4794F9-B18E-A26D-C3B6-AD26AAEDB89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531" y="2247936"/>
            <a:ext cx="207768" cy="264431"/>
          </a:xfrm>
          <a:prstGeom prst="rect">
            <a:avLst/>
          </a:prstGeom>
        </p:spPr>
      </p:pic>
      <p:pic>
        <p:nvPicPr>
          <p:cNvPr id="101" name="Picture 145">
            <a:extLst>
              <a:ext uri="{FF2B5EF4-FFF2-40B4-BE49-F238E27FC236}">
                <a16:creationId xmlns:a16="http://schemas.microsoft.com/office/drawing/2014/main" id="{C42D48AC-D103-D389-780A-FC1CF519DC4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1080" y="3570965"/>
            <a:ext cx="207768" cy="264431"/>
          </a:xfrm>
          <a:prstGeom prst="rect">
            <a:avLst/>
          </a:prstGeom>
        </p:spPr>
      </p:pic>
      <p:pic>
        <p:nvPicPr>
          <p:cNvPr id="103" name="Picture 149">
            <a:extLst>
              <a:ext uri="{FF2B5EF4-FFF2-40B4-BE49-F238E27FC236}">
                <a16:creationId xmlns:a16="http://schemas.microsoft.com/office/drawing/2014/main" id="{B6876513-0CCC-062A-ACDA-D87FC80872A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0881" y="6142597"/>
            <a:ext cx="207768" cy="264431"/>
          </a:xfrm>
          <a:prstGeom prst="rect">
            <a:avLst/>
          </a:prstGeom>
        </p:spPr>
      </p:pic>
      <p:pic>
        <p:nvPicPr>
          <p:cNvPr id="106" name="Picture 158">
            <a:extLst>
              <a:ext uri="{FF2B5EF4-FFF2-40B4-BE49-F238E27FC236}">
                <a16:creationId xmlns:a16="http://schemas.microsoft.com/office/drawing/2014/main" id="{B378EACA-D615-F2E4-AFE2-F7A05CCDB6EA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930" y="4376300"/>
            <a:ext cx="2009713" cy="1562239"/>
          </a:xfrm>
          <a:prstGeom prst="rect">
            <a:avLst/>
          </a:prstGeom>
        </p:spPr>
      </p:pic>
      <p:pic>
        <p:nvPicPr>
          <p:cNvPr id="109" name="Picture 161">
            <a:extLst>
              <a:ext uri="{FF2B5EF4-FFF2-40B4-BE49-F238E27FC236}">
                <a16:creationId xmlns:a16="http://schemas.microsoft.com/office/drawing/2014/main" id="{930E7D82-8F35-2F92-0994-D3F987EB1D34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1" y="3822818"/>
            <a:ext cx="3363265" cy="2637853"/>
          </a:xfrm>
          <a:prstGeom prst="rect">
            <a:avLst/>
          </a:prstGeom>
        </p:spPr>
      </p:pic>
      <p:pic>
        <p:nvPicPr>
          <p:cNvPr id="110" name="Picture 162" descr="Asset 12outdoorcellcite.png">
            <a:extLst>
              <a:ext uri="{FF2B5EF4-FFF2-40B4-BE49-F238E27FC236}">
                <a16:creationId xmlns:a16="http://schemas.microsoft.com/office/drawing/2014/main" id="{869C8107-6D2B-8FF5-3050-7C729538B781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4838" y="3358573"/>
            <a:ext cx="409927" cy="1041214"/>
          </a:xfrm>
          <a:prstGeom prst="rect">
            <a:avLst/>
          </a:prstGeom>
        </p:spPr>
      </p:pic>
      <p:pic>
        <p:nvPicPr>
          <p:cNvPr id="112" name="Graphic 164">
            <a:extLst>
              <a:ext uri="{FF2B5EF4-FFF2-40B4-BE49-F238E27FC236}">
                <a16:creationId xmlns:a16="http://schemas.microsoft.com/office/drawing/2014/main" id="{378D16E9-4B25-08D8-DC4E-4CBA7D3E12CF}"/>
              </a:ext>
            </a:extLst>
          </p:cNvPr>
          <p:cNvPicPr>
            <a:picLocks noChangeAspect="1"/>
          </p:cNvPicPr>
          <p:nvPr/>
        </p:nvPicPr>
        <p:blipFill>
          <a:blip r:embed="rId12">
            <a:lum bright="-6000"/>
            <a:alphaModFix amt="5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85102" y="1630089"/>
            <a:ext cx="2261707" cy="2261708"/>
          </a:xfrm>
          <a:prstGeom prst="rect">
            <a:avLst/>
          </a:prstGeom>
        </p:spPr>
      </p:pic>
      <p:pic>
        <p:nvPicPr>
          <p:cNvPr id="114" name="Picture 168">
            <a:extLst>
              <a:ext uri="{FF2B5EF4-FFF2-40B4-BE49-F238E27FC236}">
                <a16:creationId xmlns:a16="http://schemas.microsoft.com/office/drawing/2014/main" id="{177C8C0E-C793-CAF7-C3CC-6646B6474B1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812" y="5109668"/>
            <a:ext cx="207768" cy="264431"/>
          </a:xfrm>
          <a:prstGeom prst="rect">
            <a:avLst/>
          </a:prstGeom>
        </p:spPr>
      </p:pic>
      <p:pic>
        <p:nvPicPr>
          <p:cNvPr id="115" name="Picture 169">
            <a:extLst>
              <a:ext uri="{FF2B5EF4-FFF2-40B4-BE49-F238E27FC236}">
                <a16:creationId xmlns:a16="http://schemas.microsoft.com/office/drawing/2014/main" id="{06AB581B-67B6-9FFC-FE1C-3485A05EBDD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540" y="3098908"/>
            <a:ext cx="207768" cy="264431"/>
          </a:xfrm>
          <a:prstGeom prst="rect">
            <a:avLst/>
          </a:prstGeom>
        </p:spPr>
      </p:pic>
      <p:pic>
        <p:nvPicPr>
          <p:cNvPr id="97" name="Picture 135" descr="Asset 5office_big.png">
            <a:extLst>
              <a:ext uri="{FF2B5EF4-FFF2-40B4-BE49-F238E27FC236}">
                <a16:creationId xmlns:a16="http://schemas.microsoft.com/office/drawing/2014/main" id="{CBB9CADB-3BD7-28F2-154F-3AF6DD6B20D1}"/>
              </a:ext>
            </a:extLst>
          </p:cNvPr>
          <p:cNvPicPr>
            <a:picLocks noChangeAspect="1"/>
          </p:cNvPicPr>
          <p:nvPr/>
        </p:nvPicPr>
        <p:blipFill>
          <a:blip r:embed="rId14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4504" y="2693865"/>
            <a:ext cx="992023" cy="1664302"/>
          </a:xfrm>
          <a:prstGeom prst="rect">
            <a:avLst/>
          </a:prstGeom>
        </p:spPr>
      </p:pic>
      <p:pic>
        <p:nvPicPr>
          <p:cNvPr id="8" name="Picture 102" descr="Asset 5office_big.png">
            <a:extLst>
              <a:ext uri="{FF2B5EF4-FFF2-40B4-BE49-F238E27FC236}">
                <a16:creationId xmlns:a16="http://schemas.microsoft.com/office/drawing/2014/main" id="{1146B90D-ED98-330F-FD09-B75ED1B04AB7}"/>
              </a:ext>
            </a:extLst>
          </p:cNvPr>
          <p:cNvPicPr>
            <a:picLocks noChangeAspect="1"/>
          </p:cNvPicPr>
          <p:nvPr/>
        </p:nvPicPr>
        <p:blipFill>
          <a:blip r:embed="rId14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9211" y="3012007"/>
            <a:ext cx="992023" cy="1664302"/>
          </a:xfrm>
          <a:prstGeom prst="rect">
            <a:avLst/>
          </a:prstGeom>
        </p:spPr>
      </p:pic>
      <p:pic>
        <p:nvPicPr>
          <p:cNvPr id="86" name="Picture 102" descr="Asset 5office_big.png">
            <a:extLst>
              <a:ext uri="{FF2B5EF4-FFF2-40B4-BE49-F238E27FC236}">
                <a16:creationId xmlns:a16="http://schemas.microsoft.com/office/drawing/2014/main" id="{20C8AAB5-40D1-921B-71E3-B36646FC9602}"/>
              </a:ext>
            </a:extLst>
          </p:cNvPr>
          <p:cNvPicPr>
            <a:picLocks noChangeAspect="1"/>
          </p:cNvPicPr>
          <p:nvPr/>
        </p:nvPicPr>
        <p:blipFill>
          <a:blip r:embed="rId14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4748" y="3373314"/>
            <a:ext cx="992023" cy="1664302"/>
          </a:xfrm>
          <a:prstGeom prst="rect">
            <a:avLst/>
          </a:prstGeom>
        </p:spPr>
      </p:pic>
      <p:pic>
        <p:nvPicPr>
          <p:cNvPr id="190" name="Picture 112">
            <a:extLst>
              <a:ext uri="{FF2B5EF4-FFF2-40B4-BE49-F238E27FC236}">
                <a16:creationId xmlns:a16="http://schemas.microsoft.com/office/drawing/2014/main" id="{E33CB482-36D5-C233-D82D-AF61E7BAE38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1021" y="3120824"/>
            <a:ext cx="207768" cy="264431"/>
          </a:xfrm>
          <a:prstGeom prst="rect">
            <a:avLst/>
          </a:prstGeom>
        </p:spPr>
      </p:pic>
      <p:pic>
        <p:nvPicPr>
          <p:cNvPr id="191" name="Picture 147">
            <a:extLst>
              <a:ext uri="{FF2B5EF4-FFF2-40B4-BE49-F238E27FC236}">
                <a16:creationId xmlns:a16="http://schemas.microsoft.com/office/drawing/2014/main" id="{61CF9E78-5170-6044-A320-5F7C9CDCC1F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405" y="3379970"/>
            <a:ext cx="207768" cy="264431"/>
          </a:xfrm>
          <a:prstGeom prst="rect">
            <a:avLst/>
          </a:prstGeom>
        </p:spPr>
      </p:pic>
      <p:pic>
        <p:nvPicPr>
          <p:cNvPr id="192" name="Picture 137" descr="Asset 13catv.png">
            <a:extLst>
              <a:ext uri="{FF2B5EF4-FFF2-40B4-BE49-F238E27FC236}">
                <a16:creationId xmlns:a16="http://schemas.microsoft.com/office/drawing/2014/main" id="{28EB18C0-662A-3D29-9D7D-0B642B6DC53C}"/>
              </a:ext>
            </a:extLst>
          </p:cNvPr>
          <p:cNvPicPr>
            <a:picLocks noChangeAspect="1"/>
          </p:cNvPicPr>
          <p:nvPr/>
        </p:nvPicPr>
        <p:blipFill>
          <a:blip r:embed="rId15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9714" y="2503499"/>
            <a:ext cx="545253" cy="1470914"/>
          </a:xfrm>
          <a:prstGeom prst="rect">
            <a:avLst/>
          </a:prstGeom>
        </p:spPr>
      </p:pic>
      <p:pic>
        <p:nvPicPr>
          <p:cNvPr id="189" name="Picture 51" descr="Asset 11cabinet.png">
            <a:extLst>
              <a:ext uri="{FF2B5EF4-FFF2-40B4-BE49-F238E27FC236}">
                <a16:creationId xmlns:a16="http://schemas.microsoft.com/office/drawing/2014/main" id="{06919674-6825-888D-59D9-A496EC9C13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7335" y="3223167"/>
            <a:ext cx="122978" cy="229560"/>
          </a:xfrm>
          <a:prstGeom prst="rect">
            <a:avLst/>
          </a:prstGeom>
        </p:spPr>
      </p:pic>
      <p:cxnSp>
        <p:nvCxnSpPr>
          <p:cNvPr id="2" name="Straight Connector 152">
            <a:extLst>
              <a:ext uri="{FF2B5EF4-FFF2-40B4-BE49-F238E27FC236}">
                <a16:creationId xmlns:a16="http://schemas.microsoft.com/office/drawing/2014/main" id="{9CB898CF-4D68-DB74-51DA-F2375A01B9FF}"/>
              </a:ext>
            </a:extLst>
          </p:cNvPr>
          <p:cNvCxnSpPr>
            <a:cxnSpLocks/>
          </p:cNvCxnSpPr>
          <p:nvPr/>
        </p:nvCxnSpPr>
        <p:spPr>
          <a:xfrm>
            <a:off x="1863440" y="5480807"/>
            <a:ext cx="1481235" cy="818870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55">
            <a:extLst>
              <a:ext uri="{FF2B5EF4-FFF2-40B4-BE49-F238E27FC236}">
                <a16:creationId xmlns:a16="http://schemas.microsoft.com/office/drawing/2014/main" id="{52C8E528-C552-301B-0707-55D2B5F29438}"/>
              </a:ext>
            </a:extLst>
          </p:cNvPr>
          <p:cNvCxnSpPr>
            <a:cxnSpLocks/>
          </p:cNvCxnSpPr>
          <p:nvPr/>
        </p:nvCxnSpPr>
        <p:spPr>
          <a:xfrm flipV="1">
            <a:off x="3330372" y="4638787"/>
            <a:ext cx="2557090" cy="1657953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59">
            <a:extLst>
              <a:ext uri="{FF2B5EF4-FFF2-40B4-BE49-F238E27FC236}">
                <a16:creationId xmlns:a16="http://schemas.microsoft.com/office/drawing/2014/main" id="{4C3D1FA5-68EC-6C72-DB95-FA349FC9D9F9}"/>
              </a:ext>
            </a:extLst>
          </p:cNvPr>
          <p:cNvCxnSpPr>
            <a:cxnSpLocks/>
          </p:cNvCxnSpPr>
          <p:nvPr/>
        </p:nvCxnSpPr>
        <p:spPr>
          <a:xfrm>
            <a:off x="5764484" y="4638787"/>
            <a:ext cx="712435" cy="450751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55">
            <a:extLst>
              <a:ext uri="{FF2B5EF4-FFF2-40B4-BE49-F238E27FC236}">
                <a16:creationId xmlns:a16="http://schemas.microsoft.com/office/drawing/2014/main" id="{8804EC5B-A725-1F58-A3A8-3D3AFE1C189E}"/>
              </a:ext>
            </a:extLst>
          </p:cNvPr>
          <p:cNvCxnSpPr>
            <a:cxnSpLocks/>
          </p:cNvCxnSpPr>
          <p:nvPr/>
        </p:nvCxnSpPr>
        <p:spPr>
          <a:xfrm flipV="1">
            <a:off x="5890692" y="3940416"/>
            <a:ext cx="1050008" cy="692987"/>
          </a:xfrm>
          <a:prstGeom prst="line">
            <a:avLst/>
          </a:prstGeom>
          <a:ln>
            <a:solidFill>
              <a:srgbClr val="00B0F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46">
            <a:extLst>
              <a:ext uri="{FF2B5EF4-FFF2-40B4-BE49-F238E27FC236}">
                <a16:creationId xmlns:a16="http://schemas.microsoft.com/office/drawing/2014/main" id="{4D0F09DC-F0EB-06F7-5261-43EE96D67CCD}"/>
              </a:ext>
            </a:extLst>
          </p:cNvPr>
          <p:cNvCxnSpPr>
            <a:cxnSpLocks/>
          </p:cNvCxnSpPr>
          <p:nvPr/>
        </p:nvCxnSpPr>
        <p:spPr>
          <a:xfrm>
            <a:off x="7451209" y="3654507"/>
            <a:ext cx="348450" cy="202625"/>
          </a:xfrm>
          <a:prstGeom prst="line">
            <a:avLst/>
          </a:prstGeom>
          <a:ln>
            <a:solidFill>
              <a:srgbClr val="00BDF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7">
            <a:extLst>
              <a:ext uri="{FF2B5EF4-FFF2-40B4-BE49-F238E27FC236}">
                <a16:creationId xmlns:a16="http://schemas.microsoft.com/office/drawing/2014/main" id="{06FBBF37-1671-4695-735A-91024435FB0E}"/>
              </a:ext>
            </a:extLst>
          </p:cNvPr>
          <p:cNvCxnSpPr>
            <a:cxnSpLocks/>
          </p:cNvCxnSpPr>
          <p:nvPr/>
        </p:nvCxnSpPr>
        <p:spPr>
          <a:xfrm flipH="1">
            <a:off x="7793206" y="3321583"/>
            <a:ext cx="929145" cy="542000"/>
          </a:xfrm>
          <a:prstGeom prst="line">
            <a:avLst/>
          </a:prstGeom>
          <a:ln>
            <a:solidFill>
              <a:srgbClr val="00BDF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165">
            <a:extLst>
              <a:ext uri="{FF2B5EF4-FFF2-40B4-BE49-F238E27FC236}">
                <a16:creationId xmlns:a16="http://schemas.microsoft.com/office/drawing/2014/main" id="{C6E95525-A50C-458A-B6CC-8CD38B9FE9CA}"/>
              </a:ext>
            </a:extLst>
          </p:cNvPr>
          <p:cNvCxnSpPr>
            <a:cxnSpLocks/>
          </p:cNvCxnSpPr>
          <p:nvPr/>
        </p:nvCxnSpPr>
        <p:spPr>
          <a:xfrm>
            <a:off x="8723633" y="3326904"/>
            <a:ext cx="314885" cy="207607"/>
          </a:xfrm>
          <a:prstGeom prst="line">
            <a:avLst/>
          </a:prstGeom>
          <a:ln>
            <a:solidFill>
              <a:srgbClr val="00BDF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Picture 158">
            <a:extLst>
              <a:ext uri="{FF2B5EF4-FFF2-40B4-BE49-F238E27FC236}">
                <a16:creationId xmlns:a16="http://schemas.microsoft.com/office/drawing/2014/main" id="{FBBEAEF4-1A02-E912-9C16-99FD86F642C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305" y="4375116"/>
            <a:ext cx="2006778" cy="1562239"/>
          </a:xfrm>
          <a:prstGeom prst="rect">
            <a:avLst/>
          </a:prstGeom>
        </p:spPr>
      </p:pic>
      <p:grpSp>
        <p:nvGrpSpPr>
          <p:cNvPr id="119" name="Grupo 118">
            <a:extLst>
              <a:ext uri="{FF2B5EF4-FFF2-40B4-BE49-F238E27FC236}">
                <a16:creationId xmlns:a16="http://schemas.microsoft.com/office/drawing/2014/main" id="{8B29B87A-4687-21BE-2EB4-FC6FA494D1C6}"/>
              </a:ext>
            </a:extLst>
          </p:cNvPr>
          <p:cNvGrpSpPr/>
          <p:nvPr/>
        </p:nvGrpSpPr>
        <p:grpSpPr>
          <a:xfrm>
            <a:off x="1342724" y="1688748"/>
            <a:ext cx="2968378" cy="3355638"/>
            <a:chOff x="1347766" y="2887523"/>
            <a:chExt cx="2968378" cy="3355638"/>
          </a:xfrm>
        </p:grpSpPr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04DF10C1-DC17-0FDB-1565-CBC0F7C55023}"/>
                </a:ext>
              </a:extLst>
            </p:cNvPr>
            <p:cNvGrpSpPr/>
            <p:nvPr/>
          </p:nvGrpSpPr>
          <p:grpSpPr>
            <a:xfrm>
              <a:off x="1347766" y="2887523"/>
              <a:ext cx="2968378" cy="3355638"/>
              <a:chOff x="827507" y="4484404"/>
              <a:chExt cx="2968378" cy="3355638"/>
            </a:xfrm>
          </p:grpSpPr>
          <p:sp>
            <p:nvSpPr>
              <p:cNvPr id="17" name="Right Triangle 45">
                <a:extLst>
                  <a:ext uri="{FF2B5EF4-FFF2-40B4-BE49-F238E27FC236}">
                    <a16:creationId xmlns:a16="http://schemas.microsoft.com/office/drawing/2014/main" id="{2DCE2039-430D-22AA-8CEE-28DF35CE787B}"/>
                  </a:ext>
                </a:extLst>
              </p:cNvPr>
              <p:cNvSpPr/>
              <p:nvPr/>
            </p:nvSpPr>
            <p:spPr>
              <a:xfrm rot="16680155">
                <a:off x="277446" y="6664472"/>
                <a:ext cx="1725631" cy="625510"/>
              </a:xfrm>
              <a:custGeom>
                <a:avLst/>
                <a:gdLst>
                  <a:gd name="connsiteX0" fmla="*/ 0 w 265046"/>
                  <a:gd name="connsiteY0" fmla="*/ 862846 h 862846"/>
                  <a:gd name="connsiteX1" fmla="*/ 0 w 265046"/>
                  <a:gd name="connsiteY1" fmla="*/ 0 h 862846"/>
                  <a:gd name="connsiteX2" fmla="*/ 265046 w 265046"/>
                  <a:gd name="connsiteY2" fmla="*/ 862846 h 862846"/>
                  <a:gd name="connsiteX3" fmla="*/ 0 w 265046"/>
                  <a:gd name="connsiteY3" fmla="*/ 862846 h 862846"/>
                  <a:gd name="connsiteX0" fmla="*/ 1645413 w 1910459"/>
                  <a:gd name="connsiteY0" fmla="*/ 559382 h 559382"/>
                  <a:gd name="connsiteX1" fmla="*/ 0 w 1910459"/>
                  <a:gd name="connsiteY1" fmla="*/ 0 h 559382"/>
                  <a:gd name="connsiteX2" fmla="*/ 1910459 w 1910459"/>
                  <a:gd name="connsiteY2" fmla="*/ 559382 h 559382"/>
                  <a:gd name="connsiteX3" fmla="*/ 1645413 w 1910459"/>
                  <a:gd name="connsiteY3" fmla="*/ 559382 h 559382"/>
                  <a:gd name="connsiteX0" fmla="*/ 1660796 w 1925842"/>
                  <a:gd name="connsiteY0" fmla="*/ 564548 h 564548"/>
                  <a:gd name="connsiteX1" fmla="*/ 0 w 1925842"/>
                  <a:gd name="connsiteY1" fmla="*/ 0 h 564548"/>
                  <a:gd name="connsiteX2" fmla="*/ 1925842 w 1925842"/>
                  <a:gd name="connsiteY2" fmla="*/ 564548 h 564548"/>
                  <a:gd name="connsiteX3" fmla="*/ 1660796 w 1925842"/>
                  <a:gd name="connsiteY3" fmla="*/ 564548 h 564548"/>
                  <a:gd name="connsiteX0" fmla="*/ 1402083 w 1925842"/>
                  <a:gd name="connsiteY0" fmla="*/ 600920 h 600920"/>
                  <a:gd name="connsiteX1" fmla="*/ 0 w 1925842"/>
                  <a:gd name="connsiteY1" fmla="*/ 0 h 600920"/>
                  <a:gd name="connsiteX2" fmla="*/ 1925842 w 1925842"/>
                  <a:gd name="connsiteY2" fmla="*/ 564548 h 600920"/>
                  <a:gd name="connsiteX3" fmla="*/ 1402083 w 1925842"/>
                  <a:gd name="connsiteY3" fmla="*/ 600920 h 600920"/>
                  <a:gd name="connsiteX0" fmla="*/ 1402083 w 1703062"/>
                  <a:gd name="connsiteY0" fmla="*/ 600920 h 600920"/>
                  <a:gd name="connsiteX1" fmla="*/ 0 w 1703062"/>
                  <a:gd name="connsiteY1" fmla="*/ 0 h 600920"/>
                  <a:gd name="connsiteX2" fmla="*/ 1703062 w 1703062"/>
                  <a:gd name="connsiteY2" fmla="*/ 595868 h 600920"/>
                  <a:gd name="connsiteX3" fmla="*/ 1402083 w 1703062"/>
                  <a:gd name="connsiteY3" fmla="*/ 600920 h 600920"/>
                  <a:gd name="connsiteX0" fmla="*/ 1383554 w 1703062"/>
                  <a:gd name="connsiteY0" fmla="*/ 625510 h 625510"/>
                  <a:gd name="connsiteX1" fmla="*/ 0 w 1703062"/>
                  <a:gd name="connsiteY1" fmla="*/ 0 h 625510"/>
                  <a:gd name="connsiteX2" fmla="*/ 1703062 w 1703062"/>
                  <a:gd name="connsiteY2" fmla="*/ 595868 h 625510"/>
                  <a:gd name="connsiteX3" fmla="*/ 1383554 w 1703062"/>
                  <a:gd name="connsiteY3" fmla="*/ 625510 h 625510"/>
                  <a:gd name="connsiteX0" fmla="*/ 1383554 w 1725631"/>
                  <a:gd name="connsiteY0" fmla="*/ 625510 h 625510"/>
                  <a:gd name="connsiteX1" fmla="*/ 0 w 1725631"/>
                  <a:gd name="connsiteY1" fmla="*/ 0 h 625510"/>
                  <a:gd name="connsiteX2" fmla="*/ 1725631 w 1725631"/>
                  <a:gd name="connsiteY2" fmla="*/ 600024 h 625510"/>
                  <a:gd name="connsiteX3" fmla="*/ 1383554 w 1725631"/>
                  <a:gd name="connsiteY3" fmla="*/ 625510 h 625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5631" h="625510">
                    <a:moveTo>
                      <a:pt x="1383554" y="625510"/>
                    </a:moveTo>
                    <a:lnTo>
                      <a:pt x="0" y="0"/>
                    </a:lnTo>
                    <a:lnTo>
                      <a:pt x="1725631" y="600024"/>
                    </a:lnTo>
                    <a:lnTo>
                      <a:pt x="1383554" y="625510"/>
                    </a:lnTo>
                    <a:close/>
                  </a:path>
                </a:pathLst>
              </a:custGeom>
              <a:solidFill>
                <a:srgbClr val="05AABA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8" name="Grupo 17">
                <a:extLst>
                  <a:ext uri="{FF2B5EF4-FFF2-40B4-BE49-F238E27FC236}">
                    <a16:creationId xmlns:a16="http://schemas.microsoft.com/office/drawing/2014/main" id="{92AEA0BF-FB34-E00D-F719-1E1E73542823}"/>
                  </a:ext>
                </a:extLst>
              </p:cNvPr>
              <p:cNvGrpSpPr/>
              <p:nvPr/>
            </p:nvGrpSpPr>
            <p:grpSpPr>
              <a:xfrm>
                <a:off x="1533040" y="4484404"/>
                <a:ext cx="2089110" cy="2178650"/>
                <a:chOff x="1295410" y="1608019"/>
                <a:chExt cx="4629310" cy="2178650"/>
              </a:xfrm>
            </p:grpSpPr>
            <p:sp>
              <p:nvSpPr>
                <p:cNvPr id="22" name="Rounded Rectangle 1">
                  <a:extLst>
                    <a:ext uri="{FF2B5EF4-FFF2-40B4-BE49-F238E27FC236}">
                      <a16:creationId xmlns:a16="http://schemas.microsoft.com/office/drawing/2014/main" id="{CED6BFAE-E794-8195-C110-077F466338C8}"/>
                    </a:ext>
                  </a:extLst>
                </p:cNvPr>
                <p:cNvSpPr/>
                <p:nvPr/>
              </p:nvSpPr>
              <p:spPr>
                <a:xfrm>
                  <a:off x="1295410" y="1645297"/>
                  <a:ext cx="4612943" cy="2141372"/>
                </a:xfrm>
                <a:prstGeom prst="roundRect">
                  <a:avLst>
                    <a:gd name="adj" fmla="val 4770"/>
                  </a:avLst>
                </a:prstGeom>
                <a:solidFill>
                  <a:schemeClr val="bg1"/>
                </a:solidFill>
                <a:ln w="38100">
                  <a:solidFill>
                    <a:srgbClr val="05AA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17463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Round Same Side Corner Rectangle 2">
                  <a:extLst>
                    <a:ext uri="{FF2B5EF4-FFF2-40B4-BE49-F238E27FC236}">
                      <a16:creationId xmlns:a16="http://schemas.microsoft.com/office/drawing/2014/main" id="{0CD7EA3A-D6A2-2650-CE6B-A7E058C664D6}"/>
                    </a:ext>
                  </a:extLst>
                </p:cNvPr>
                <p:cNvSpPr/>
                <p:nvPr/>
              </p:nvSpPr>
              <p:spPr>
                <a:xfrm rot="10800000">
                  <a:off x="1295410" y="1645645"/>
                  <a:ext cx="4629310" cy="233209"/>
                </a:xfrm>
                <a:prstGeom prst="round2SameRect">
                  <a:avLst>
                    <a:gd name="adj1" fmla="val 313"/>
                    <a:gd name="adj2" fmla="val 50000"/>
                  </a:avLst>
                </a:prstGeom>
                <a:solidFill>
                  <a:srgbClr val="05AAB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17463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B3D38171-5B68-AD9F-011C-60E5010CE3BB}"/>
                    </a:ext>
                  </a:extLst>
                </p:cNvPr>
                <p:cNvSpPr txBox="1"/>
                <p:nvPr/>
              </p:nvSpPr>
              <p:spPr>
                <a:xfrm>
                  <a:off x="1437247" y="1608019"/>
                  <a:ext cx="4297692" cy="313932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pPr marL="17463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Operator A</a:t>
                  </a:r>
                </a:p>
              </p:txBody>
            </p:sp>
          </p:grpSp>
          <p:cxnSp>
            <p:nvCxnSpPr>
              <p:cNvPr id="19" name="Straight Connector 65">
                <a:extLst>
                  <a:ext uri="{FF2B5EF4-FFF2-40B4-BE49-F238E27FC236}">
                    <a16:creationId xmlns:a16="http://schemas.microsoft.com/office/drawing/2014/main" id="{60382CDC-1A1F-2F13-DB4E-07B98B128D8F}"/>
                  </a:ext>
                </a:extLst>
              </p:cNvPr>
              <p:cNvCxnSpPr>
                <a:cxnSpLocks/>
                <a:endCxn id="21" idx="3"/>
              </p:cNvCxnSpPr>
              <p:nvPr/>
            </p:nvCxnSpPr>
            <p:spPr>
              <a:xfrm flipH="1">
                <a:off x="2547127" y="5523946"/>
                <a:ext cx="1035416" cy="0"/>
              </a:xfrm>
              <a:prstGeom prst="line">
                <a:avLst/>
              </a:prstGeom>
              <a:ln w="24130"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66">
                <a:extLst>
                  <a:ext uri="{FF2B5EF4-FFF2-40B4-BE49-F238E27FC236}">
                    <a16:creationId xmlns:a16="http://schemas.microsoft.com/office/drawing/2014/main" id="{25B45707-03B2-63A1-BB5D-0E0AC65C68D5}"/>
                  </a:ext>
                </a:extLst>
              </p:cNvPr>
              <p:cNvSpPr txBox="1"/>
              <p:nvPr/>
            </p:nvSpPr>
            <p:spPr>
              <a:xfrm>
                <a:off x="2673269" y="5475212"/>
                <a:ext cx="1122616" cy="337014"/>
              </a:xfrm>
              <a:prstGeom prst="rect">
                <a:avLst/>
              </a:prstGeom>
              <a:noFill/>
            </p:spPr>
            <p:txBody>
              <a:bodyPr vert="horz" wrap="square" lIns="91440" tIns="91440" rIns="91440" bIns="91440" rtlCol="0" anchor="t" anchorCtr="0">
                <a:spAutoFit/>
              </a:bodyPr>
              <a:lstStyle/>
              <a:p>
                <a:pPr marL="17463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 Venue</a:t>
                </a:r>
              </a:p>
            </p:txBody>
          </p:sp>
          <p:pic>
            <p:nvPicPr>
              <p:cNvPr id="21" name="Picture 67">
                <a:extLst>
                  <a:ext uri="{FF2B5EF4-FFF2-40B4-BE49-F238E27FC236}">
                    <a16:creationId xmlns:a16="http://schemas.microsoft.com/office/drawing/2014/main" id="{A526C3B9-13A8-C436-9D46-BEFC4C9B15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16573" y="4860434"/>
                <a:ext cx="830276" cy="1327023"/>
              </a:xfrm>
              <a:prstGeom prst="rect">
                <a:avLst/>
              </a:prstGeom>
            </p:spPr>
          </p:pic>
        </p:grpSp>
        <p:sp>
          <p:nvSpPr>
            <p:cNvPr id="68" name="TextBox 43">
              <a:extLst>
                <a:ext uri="{FF2B5EF4-FFF2-40B4-BE49-F238E27FC236}">
                  <a16:creationId xmlns:a16="http://schemas.microsoft.com/office/drawing/2014/main" id="{C130C641-AE6F-6BF9-B355-ED95435CCB0F}"/>
                </a:ext>
              </a:extLst>
            </p:cNvPr>
            <p:cNvSpPr txBox="1"/>
            <p:nvPr/>
          </p:nvSpPr>
          <p:spPr>
            <a:xfrm>
              <a:off x="2376332" y="4673615"/>
              <a:ext cx="802983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91440" tIns="91440" rIns="91440" bIns="91440" rtlCol="0" anchor="ctr" anchorCtr="0">
              <a:sp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BBU/O-DU</a:t>
              </a:r>
            </a:p>
          </p:txBody>
        </p:sp>
        <p:sp>
          <p:nvSpPr>
            <p:cNvPr id="72" name="Rectángulo 71">
              <a:extLst>
                <a:ext uri="{FF2B5EF4-FFF2-40B4-BE49-F238E27FC236}">
                  <a16:creationId xmlns:a16="http://schemas.microsoft.com/office/drawing/2014/main" id="{7D24EEE5-D032-7567-CDEE-FC0D589F01C9}"/>
                </a:ext>
              </a:extLst>
            </p:cNvPr>
            <p:cNvSpPr/>
            <p:nvPr/>
          </p:nvSpPr>
          <p:spPr>
            <a:xfrm flipH="1">
              <a:off x="2236374" y="4748816"/>
              <a:ext cx="161135" cy="161135"/>
            </a:xfrm>
            <a:prstGeom prst="rect">
              <a:avLst/>
            </a:prstGeom>
            <a:solidFill>
              <a:srgbClr val="C8DA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419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id="{AC062832-0F28-657A-54D1-6D7D83B977F1}"/>
              </a:ext>
            </a:extLst>
          </p:cNvPr>
          <p:cNvGrpSpPr/>
          <p:nvPr/>
        </p:nvGrpSpPr>
        <p:grpSpPr>
          <a:xfrm>
            <a:off x="1382711" y="4002508"/>
            <a:ext cx="2942981" cy="2178650"/>
            <a:chOff x="1382307" y="2887523"/>
            <a:chExt cx="2942981" cy="2178650"/>
          </a:xfrm>
        </p:grpSpPr>
        <p:grpSp>
          <p:nvGrpSpPr>
            <p:cNvPr id="12" name="Grupo 11">
              <a:extLst>
                <a:ext uri="{FF2B5EF4-FFF2-40B4-BE49-F238E27FC236}">
                  <a16:creationId xmlns:a16="http://schemas.microsoft.com/office/drawing/2014/main" id="{65A61D37-0EB0-7E88-0A7E-F02FFBDDD9DB}"/>
                </a:ext>
              </a:extLst>
            </p:cNvPr>
            <p:cNvGrpSpPr/>
            <p:nvPr/>
          </p:nvGrpSpPr>
          <p:grpSpPr>
            <a:xfrm>
              <a:off x="1382307" y="2887523"/>
              <a:ext cx="2942981" cy="2178650"/>
              <a:chOff x="862048" y="4484404"/>
              <a:chExt cx="2942981" cy="2178650"/>
            </a:xfrm>
          </p:grpSpPr>
          <p:sp>
            <p:nvSpPr>
              <p:cNvPr id="42" name="Right Triangle 45">
                <a:extLst>
                  <a:ext uri="{FF2B5EF4-FFF2-40B4-BE49-F238E27FC236}">
                    <a16:creationId xmlns:a16="http://schemas.microsoft.com/office/drawing/2014/main" id="{B4A5CB7A-B683-24CE-2824-AEA581B61F7D}"/>
                  </a:ext>
                </a:extLst>
              </p:cNvPr>
              <p:cNvSpPr/>
              <p:nvPr/>
            </p:nvSpPr>
            <p:spPr>
              <a:xfrm rot="16680155">
                <a:off x="1056203" y="5466094"/>
                <a:ext cx="321925" cy="710235"/>
              </a:xfrm>
              <a:custGeom>
                <a:avLst/>
                <a:gdLst>
                  <a:gd name="connsiteX0" fmla="*/ 0 w 265046"/>
                  <a:gd name="connsiteY0" fmla="*/ 862846 h 862846"/>
                  <a:gd name="connsiteX1" fmla="*/ 0 w 265046"/>
                  <a:gd name="connsiteY1" fmla="*/ 0 h 862846"/>
                  <a:gd name="connsiteX2" fmla="*/ 265046 w 265046"/>
                  <a:gd name="connsiteY2" fmla="*/ 862846 h 862846"/>
                  <a:gd name="connsiteX3" fmla="*/ 0 w 265046"/>
                  <a:gd name="connsiteY3" fmla="*/ 862846 h 862846"/>
                  <a:gd name="connsiteX0" fmla="*/ 0 w 321925"/>
                  <a:gd name="connsiteY0" fmla="*/ 710235 h 710235"/>
                  <a:gd name="connsiteX1" fmla="*/ 321925 w 321925"/>
                  <a:gd name="connsiteY1" fmla="*/ 0 h 710235"/>
                  <a:gd name="connsiteX2" fmla="*/ 265046 w 321925"/>
                  <a:gd name="connsiteY2" fmla="*/ 710235 h 710235"/>
                  <a:gd name="connsiteX3" fmla="*/ 0 w 321925"/>
                  <a:gd name="connsiteY3" fmla="*/ 710235 h 710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925" h="710235">
                    <a:moveTo>
                      <a:pt x="0" y="710235"/>
                    </a:moveTo>
                    <a:lnTo>
                      <a:pt x="321925" y="0"/>
                    </a:lnTo>
                    <a:lnTo>
                      <a:pt x="265046" y="710235"/>
                    </a:lnTo>
                    <a:lnTo>
                      <a:pt x="0" y="71023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43" name="Grupo 42">
                <a:extLst>
                  <a:ext uri="{FF2B5EF4-FFF2-40B4-BE49-F238E27FC236}">
                    <a16:creationId xmlns:a16="http://schemas.microsoft.com/office/drawing/2014/main" id="{118FEA11-E0D6-8132-14F8-C11231504176}"/>
                  </a:ext>
                </a:extLst>
              </p:cNvPr>
              <p:cNvGrpSpPr/>
              <p:nvPr/>
            </p:nvGrpSpPr>
            <p:grpSpPr>
              <a:xfrm>
                <a:off x="1518449" y="4484404"/>
                <a:ext cx="2103700" cy="2178650"/>
                <a:chOff x="1263079" y="1608019"/>
                <a:chExt cx="4661641" cy="2178650"/>
              </a:xfrm>
            </p:grpSpPr>
            <p:sp>
              <p:nvSpPr>
                <p:cNvPr id="48" name="Rounded Rectangle 1">
                  <a:extLst>
                    <a:ext uri="{FF2B5EF4-FFF2-40B4-BE49-F238E27FC236}">
                      <a16:creationId xmlns:a16="http://schemas.microsoft.com/office/drawing/2014/main" id="{E01F061C-4860-FC6A-A092-A7EE61B05A04}"/>
                    </a:ext>
                  </a:extLst>
                </p:cNvPr>
                <p:cNvSpPr/>
                <p:nvPr/>
              </p:nvSpPr>
              <p:spPr>
                <a:xfrm>
                  <a:off x="1283342" y="1645297"/>
                  <a:ext cx="4625011" cy="2141372"/>
                </a:xfrm>
                <a:prstGeom prst="roundRect">
                  <a:avLst>
                    <a:gd name="adj" fmla="val 4770"/>
                  </a:avLst>
                </a:prstGeom>
                <a:solidFill>
                  <a:schemeClr val="bg1"/>
                </a:solidFill>
                <a:ln w="381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17463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Round Same Side Corner Rectangle 2">
                  <a:extLst>
                    <a:ext uri="{FF2B5EF4-FFF2-40B4-BE49-F238E27FC236}">
                      <a16:creationId xmlns:a16="http://schemas.microsoft.com/office/drawing/2014/main" id="{72789AF9-608B-82B2-2EBC-49375FFA0C01}"/>
                    </a:ext>
                  </a:extLst>
                </p:cNvPr>
                <p:cNvSpPr/>
                <p:nvPr/>
              </p:nvSpPr>
              <p:spPr>
                <a:xfrm rot="10800000">
                  <a:off x="1263079" y="1645645"/>
                  <a:ext cx="4661641" cy="233209"/>
                </a:xfrm>
                <a:prstGeom prst="round2SameRect">
                  <a:avLst>
                    <a:gd name="adj1" fmla="val 313"/>
                    <a:gd name="adj2" fmla="val 50000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17463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TextBox 23">
                  <a:extLst>
                    <a:ext uri="{FF2B5EF4-FFF2-40B4-BE49-F238E27FC236}">
                      <a16:creationId xmlns:a16="http://schemas.microsoft.com/office/drawing/2014/main" id="{37F0A4BA-7F07-FDD7-A0F4-B09EABCEECDF}"/>
                    </a:ext>
                  </a:extLst>
                </p:cNvPr>
                <p:cNvSpPr txBox="1"/>
                <p:nvPr/>
              </p:nvSpPr>
              <p:spPr>
                <a:xfrm>
                  <a:off x="1384652" y="1608019"/>
                  <a:ext cx="4350287" cy="313932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pPr marL="17463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Operator B</a:t>
                  </a:r>
                </a:p>
              </p:txBody>
            </p:sp>
          </p:grpSp>
          <p:cxnSp>
            <p:nvCxnSpPr>
              <p:cNvPr id="44" name="Straight Connector 65">
                <a:extLst>
                  <a:ext uri="{FF2B5EF4-FFF2-40B4-BE49-F238E27FC236}">
                    <a16:creationId xmlns:a16="http://schemas.microsoft.com/office/drawing/2014/main" id="{16A6C70E-1B99-7B0A-52BB-35FD55EAFA8F}"/>
                  </a:ext>
                </a:extLst>
              </p:cNvPr>
              <p:cNvCxnSpPr>
                <a:cxnSpLocks/>
                <a:endCxn id="46" idx="3"/>
              </p:cNvCxnSpPr>
              <p:nvPr/>
            </p:nvCxnSpPr>
            <p:spPr>
              <a:xfrm flipH="1">
                <a:off x="2547127" y="5523946"/>
                <a:ext cx="1035416" cy="0"/>
              </a:xfrm>
              <a:prstGeom prst="line">
                <a:avLst/>
              </a:prstGeom>
              <a:ln w="24130"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66">
                <a:extLst>
                  <a:ext uri="{FF2B5EF4-FFF2-40B4-BE49-F238E27FC236}">
                    <a16:creationId xmlns:a16="http://schemas.microsoft.com/office/drawing/2014/main" id="{246C04A9-147F-5B6B-10AF-4D4ECAAAB097}"/>
                  </a:ext>
                </a:extLst>
              </p:cNvPr>
              <p:cNvSpPr txBox="1"/>
              <p:nvPr/>
            </p:nvSpPr>
            <p:spPr>
              <a:xfrm>
                <a:off x="2682413" y="5466068"/>
                <a:ext cx="1122616" cy="337014"/>
              </a:xfrm>
              <a:prstGeom prst="rect">
                <a:avLst/>
              </a:prstGeom>
              <a:noFill/>
            </p:spPr>
            <p:txBody>
              <a:bodyPr vert="horz" wrap="square" lIns="91440" tIns="91440" rIns="91440" bIns="91440" rtlCol="0" anchor="t" anchorCtr="0">
                <a:spAutoFit/>
              </a:bodyPr>
              <a:lstStyle/>
              <a:p>
                <a:pPr marL="17463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 Venue</a:t>
                </a:r>
              </a:p>
            </p:txBody>
          </p:sp>
          <p:pic>
            <p:nvPicPr>
              <p:cNvPr id="46" name="Picture 67">
                <a:extLst>
                  <a:ext uri="{FF2B5EF4-FFF2-40B4-BE49-F238E27FC236}">
                    <a16:creationId xmlns:a16="http://schemas.microsoft.com/office/drawing/2014/main" id="{1E961FA5-14B2-AFAC-4B84-13DD58EFB5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16573" y="4860434"/>
                <a:ext cx="830276" cy="1327023"/>
              </a:xfrm>
              <a:prstGeom prst="rect">
                <a:avLst/>
              </a:prstGeom>
            </p:spPr>
          </p:pic>
        </p:grpSp>
        <p:sp>
          <p:nvSpPr>
            <p:cNvPr id="13" name="TextBox 43">
              <a:extLst>
                <a:ext uri="{FF2B5EF4-FFF2-40B4-BE49-F238E27FC236}">
                  <a16:creationId xmlns:a16="http://schemas.microsoft.com/office/drawing/2014/main" id="{7386BBBF-DAB5-3284-FC4E-A36352D6A880}"/>
                </a:ext>
              </a:extLst>
            </p:cNvPr>
            <p:cNvSpPr txBox="1"/>
            <p:nvPr/>
          </p:nvSpPr>
          <p:spPr>
            <a:xfrm>
              <a:off x="2367188" y="4673615"/>
              <a:ext cx="767493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91440" tIns="91440" rIns="91440" bIns="91440" rtlCol="0" anchor="ctr" anchorCtr="0">
              <a:sp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BBU/O-DU</a:t>
              </a:r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4AD21841-AC16-CD9F-763B-467E4FBEF525}"/>
                </a:ext>
              </a:extLst>
            </p:cNvPr>
            <p:cNvSpPr/>
            <p:nvPr/>
          </p:nvSpPr>
          <p:spPr>
            <a:xfrm flipH="1">
              <a:off x="2227230" y="4748816"/>
              <a:ext cx="161135" cy="161135"/>
            </a:xfrm>
            <a:prstGeom prst="rect">
              <a:avLst/>
            </a:prstGeom>
            <a:solidFill>
              <a:srgbClr val="C8DA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419" sz="1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1" name="Rectángulo 50">
            <a:extLst>
              <a:ext uri="{FF2B5EF4-FFF2-40B4-BE49-F238E27FC236}">
                <a16:creationId xmlns:a16="http://schemas.microsoft.com/office/drawing/2014/main" id="{54A3FE55-C6CE-0A3E-FA91-E41B6A67C21F}"/>
              </a:ext>
            </a:extLst>
          </p:cNvPr>
          <p:cNvSpPr/>
          <p:nvPr/>
        </p:nvSpPr>
        <p:spPr>
          <a:xfrm>
            <a:off x="4429958" y="4941146"/>
            <a:ext cx="1908028" cy="19477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ORAN or CPRI or RF Card</a:t>
            </a:r>
          </a:p>
        </p:txBody>
      </p:sp>
      <p:cxnSp>
        <p:nvCxnSpPr>
          <p:cNvPr id="10" name="Straight Connector 152">
            <a:extLst>
              <a:ext uri="{FF2B5EF4-FFF2-40B4-BE49-F238E27FC236}">
                <a16:creationId xmlns:a16="http://schemas.microsoft.com/office/drawing/2014/main" id="{4EB92CCD-697E-6E41-3D2A-B003ECA6FDF7}"/>
              </a:ext>
            </a:extLst>
          </p:cNvPr>
          <p:cNvCxnSpPr>
            <a:cxnSpLocks/>
          </p:cNvCxnSpPr>
          <p:nvPr/>
        </p:nvCxnSpPr>
        <p:spPr>
          <a:xfrm>
            <a:off x="6254496" y="3388116"/>
            <a:ext cx="718490" cy="447043"/>
          </a:xfrm>
          <a:prstGeom prst="line">
            <a:avLst/>
          </a:prstGeom>
          <a:ln>
            <a:solidFill>
              <a:schemeClr val="accent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Imagen 25">
            <a:extLst>
              <a:ext uri="{FF2B5EF4-FFF2-40B4-BE49-F238E27FC236}">
                <a16:creationId xmlns:a16="http://schemas.microsoft.com/office/drawing/2014/main" id="{A14CD4EF-53E6-18FF-DD65-C39EB930ED3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1222" y="3821876"/>
            <a:ext cx="3368528" cy="2637854"/>
          </a:xfrm>
          <a:prstGeom prst="rect">
            <a:avLst/>
          </a:prstGeom>
        </p:spPr>
      </p:pic>
      <p:grpSp>
        <p:nvGrpSpPr>
          <p:cNvPr id="134" name="Grupo 133">
            <a:extLst>
              <a:ext uri="{FF2B5EF4-FFF2-40B4-BE49-F238E27FC236}">
                <a16:creationId xmlns:a16="http://schemas.microsoft.com/office/drawing/2014/main" id="{D1656DD5-F383-E88F-1FB3-7B86B272F72F}"/>
              </a:ext>
            </a:extLst>
          </p:cNvPr>
          <p:cNvGrpSpPr/>
          <p:nvPr/>
        </p:nvGrpSpPr>
        <p:grpSpPr>
          <a:xfrm>
            <a:off x="6204415" y="1490346"/>
            <a:ext cx="2862581" cy="3098164"/>
            <a:chOff x="6204415" y="889454"/>
            <a:chExt cx="2862581" cy="3098164"/>
          </a:xfrm>
        </p:grpSpPr>
        <p:grpSp>
          <p:nvGrpSpPr>
            <p:cNvPr id="121" name="Grupo 120">
              <a:extLst>
                <a:ext uri="{FF2B5EF4-FFF2-40B4-BE49-F238E27FC236}">
                  <a16:creationId xmlns:a16="http://schemas.microsoft.com/office/drawing/2014/main" id="{F6ABA805-D84E-3B9A-4EA1-26902AD2335D}"/>
                </a:ext>
              </a:extLst>
            </p:cNvPr>
            <p:cNvGrpSpPr/>
            <p:nvPr/>
          </p:nvGrpSpPr>
          <p:grpSpPr>
            <a:xfrm>
              <a:off x="6204415" y="889454"/>
              <a:ext cx="2862581" cy="3098164"/>
              <a:chOff x="6204415" y="889454"/>
              <a:chExt cx="2862581" cy="3098164"/>
            </a:xfrm>
          </p:grpSpPr>
          <p:grpSp>
            <p:nvGrpSpPr>
              <p:cNvPr id="61" name="Grupo 60">
                <a:extLst>
                  <a:ext uri="{FF2B5EF4-FFF2-40B4-BE49-F238E27FC236}">
                    <a16:creationId xmlns:a16="http://schemas.microsoft.com/office/drawing/2014/main" id="{E1D75575-B752-D4D4-1CAB-A1F958E86F81}"/>
                  </a:ext>
                </a:extLst>
              </p:cNvPr>
              <p:cNvGrpSpPr/>
              <p:nvPr/>
            </p:nvGrpSpPr>
            <p:grpSpPr>
              <a:xfrm>
                <a:off x="6204415" y="889454"/>
                <a:ext cx="2862581" cy="3098164"/>
                <a:chOff x="6185702" y="1191039"/>
                <a:chExt cx="2862581" cy="3098164"/>
              </a:xfrm>
            </p:grpSpPr>
            <p:grpSp>
              <p:nvGrpSpPr>
                <p:cNvPr id="62" name="Grupo 61">
                  <a:extLst>
                    <a:ext uri="{FF2B5EF4-FFF2-40B4-BE49-F238E27FC236}">
                      <a16:creationId xmlns:a16="http://schemas.microsoft.com/office/drawing/2014/main" id="{31ABF180-8671-6D5D-85AC-CE7BA4B019A7}"/>
                    </a:ext>
                  </a:extLst>
                </p:cNvPr>
                <p:cNvGrpSpPr/>
                <p:nvPr/>
              </p:nvGrpSpPr>
              <p:grpSpPr>
                <a:xfrm>
                  <a:off x="6185702" y="1191039"/>
                  <a:ext cx="2862581" cy="3098164"/>
                  <a:chOff x="6173203" y="1191675"/>
                  <a:chExt cx="2862581" cy="3098164"/>
                </a:xfrm>
              </p:grpSpPr>
              <p:grpSp>
                <p:nvGrpSpPr>
                  <p:cNvPr id="66" name="Grupo 65">
                    <a:extLst>
                      <a:ext uri="{FF2B5EF4-FFF2-40B4-BE49-F238E27FC236}">
                        <a16:creationId xmlns:a16="http://schemas.microsoft.com/office/drawing/2014/main" id="{1F85955F-0F98-6A08-B43B-4E3F953532E7}"/>
                      </a:ext>
                    </a:extLst>
                  </p:cNvPr>
                  <p:cNvGrpSpPr/>
                  <p:nvPr/>
                </p:nvGrpSpPr>
                <p:grpSpPr>
                  <a:xfrm>
                    <a:off x="6173203" y="1191675"/>
                    <a:ext cx="2862581" cy="2237325"/>
                    <a:chOff x="3553400" y="2202795"/>
                    <a:chExt cx="2862581" cy="2237325"/>
                  </a:xfrm>
                </p:grpSpPr>
                <p:sp>
                  <p:nvSpPr>
                    <p:cNvPr id="70" name="Rounded Rectangle 1">
                      <a:extLst>
                        <a:ext uri="{FF2B5EF4-FFF2-40B4-BE49-F238E27FC236}">
                          <a16:creationId xmlns:a16="http://schemas.microsoft.com/office/drawing/2014/main" id="{7480D935-22E1-2E0A-AD4D-2DB7B6A32A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53400" y="2211532"/>
                      <a:ext cx="2852338" cy="2228588"/>
                    </a:xfrm>
                    <a:prstGeom prst="roundRect">
                      <a:avLst>
                        <a:gd name="adj" fmla="val 4770"/>
                      </a:avLst>
                    </a:prstGeom>
                    <a:solidFill>
                      <a:schemeClr val="bg1"/>
                    </a:solidFill>
                    <a:ln w="38100">
                      <a:solidFill>
                        <a:srgbClr val="1AB155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17463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71" name="Round Same Side Corner Rectangle 2">
                      <a:extLst>
                        <a:ext uri="{FF2B5EF4-FFF2-40B4-BE49-F238E27FC236}">
                          <a16:creationId xmlns:a16="http://schemas.microsoft.com/office/drawing/2014/main" id="{294AE5CB-182F-0C29-BA65-B21EEE58FA07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3554756" y="2211964"/>
                      <a:ext cx="2861225" cy="288820"/>
                    </a:xfrm>
                    <a:prstGeom prst="round2SameRect">
                      <a:avLst>
                        <a:gd name="adj1" fmla="val 313"/>
                        <a:gd name="adj2" fmla="val 50000"/>
                      </a:avLst>
                    </a:prstGeom>
                    <a:solidFill>
                      <a:srgbClr val="1AB15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17463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2" name="TextBox 23">
                      <a:extLst>
                        <a:ext uri="{FF2B5EF4-FFF2-40B4-BE49-F238E27FC236}">
                          <a16:creationId xmlns:a16="http://schemas.microsoft.com/office/drawing/2014/main" id="{AD811E6F-0641-2FF8-88DE-577EA090EAA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709416" y="2202795"/>
                      <a:ext cx="2623362" cy="3139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anchor="ctr">
                      <a:spAutoFit/>
                    </a:bodyPr>
                    <a:lstStyle/>
                    <a:p>
                      <a:pPr marL="17463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DAS</a:t>
                      </a:r>
                    </a:p>
                  </p:txBody>
                </p:sp>
              </p:grpSp>
              <p:sp>
                <p:nvSpPr>
                  <p:cNvPr id="69" name="Right Triangle 45">
                    <a:extLst>
                      <a:ext uri="{FF2B5EF4-FFF2-40B4-BE49-F238E27FC236}">
                        <a16:creationId xmlns:a16="http://schemas.microsoft.com/office/drawing/2014/main" id="{93C21F1D-DCDA-50BC-B6F6-2E8C2A34018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553823" y="3420852"/>
                    <a:ext cx="161028" cy="868987"/>
                  </a:xfrm>
                  <a:prstGeom prst="rtTriangle">
                    <a:avLst/>
                  </a:prstGeom>
                  <a:solidFill>
                    <a:srgbClr val="00B050"/>
                  </a:solidFill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pic>
              <p:nvPicPr>
                <p:cNvPr id="63" name="Picture 70">
                  <a:extLst>
                    <a:ext uri="{FF2B5EF4-FFF2-40B4-BE49-F238E27FC236}">
                      <a16:creationId xmlns:a16="http://schemas.microsoft.com/office/drawing/2014/main" id="{C1EE404D-FE98-E0F1-EEE9-EF22575B8D2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>
                  <a:alphaModFix amt="7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652925" y="1658925"/>
                  <a:ext cx="1148918" cy="1241359"/>
                </a:xfrm>
                <a:prstGeom prst="rect">
                  <a:avLst/>
                </a:prstGeom>
              </p:spPr>
            </p:pic>
          </p:grpSp>
          <p:grpSp>
            <p:nvGrpSpPr>
              <p:cNvPr id="83" name="Grupo 72">
                <a:extLst>
                  <a:ext uri="{FF2B5EF4-FFF2-40B4-BE49-F238E27FC236}">
                    <a16:creationId xmlns:a16="http://schemas.microsoft.com/office/drawing/2014/main" id="{10BF813B-534D-0F6B-7826-C86DEB97A01C}"/>
                  </a:ext>
                </a:extLst>
              </p:cNvPr>
              <p:cNvGrpSpPr/>
              <p:nvPr/>
            </p:nvGrpSpPr>
            <p:grpSpPr>
              <a:xfrm>
                <a:off x="6217477" y="1538695"/>
                <a:ext cx="1431633" cy="345496"/>
                <a:chOff x="2127126" y="1894926"/>
                <a:chExt cx="1431633" cy="345496"/>
              </a:xfrm>
            </p:grpSpPr>
            <p:cxnSp>
              <p:nvCxnSpPr>
                <p:cNvPr id="85" name="Straight Connector 12">
                  <a:extLst>
                    <a:ext uri="{FF2B5EF4-FFF2-40B4-BE49-F238E27FC236}">
                      <a16:creationId xmlns:a16="http://schemas.microsoft.com/office/drawing/2014/main" id="{1A8DF9FC-25B9-5632-0C55-E7EF072BE1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27126" y="1894926"/>
                  <a:ext cx="1431633" cy="0"/>
                </a:xfrm>
                <a:prstGeom prst="line">
                  <a:avLst/>
                </a:prstGeom>
                <a:ln w="24130">
                  <a:solidFill>
                    <a:srgbClr val="C0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23">
                  <a:extLst>
                    <a:ext uri="{FF2B5EF4-FFF2-40B4-BE49-F238E27FC236}">
                      <a16:creationId xmlns:a16="http://schemas.microsoft.com/office/drawing/2014/main" id="{9347E0B4-5E31-C03F-CE2B-8976F66AA3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44354" y="1959861"/>
                  <a:ext cx="1412018" cy="0"/>
                </a:xfrm>
                <a:prstGeom prst="line">
                  <a:avLst/>
                </a:prstGeom>
                <a:ln w="24130">
                  <a:solidFill>
                    <a:srgbClr val="C0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TextBox 25">
                  <a:extLst>
                    <a:ext uri="{FF2B5EF4-FFF2-40B4-BE49-F238E27FC236}">
                      <a16:creationId xmlns:a16="http://schemas.microsoft.com/office/drawing/2014/main" id="{2E3E64A1-EF8C-2009-C3A0-F2626352A1C9}"/>
                    </a:ext>
                  </a:extLst>
                </p:cNvPr>
                <p:cNvSpPr txBox="1"/>
                <p:nvPr/>
              </p:nvSpPr>
              <p:spPr>
                <a:xfrm>
                  <a:off x="2323876" y="1903407"/>
                  <a:ext cx="1221013" cy="337015"/>
                </a:xfrm>
                <a:prstGeom prst="rect">
                  <a:avLst/>
                </a:prstGeom>
                <a:noFill/>
              </p:spPr>
              <p:txBody>
                <a:bodyPr vert="horz" wrap="square" lIns="91440" tIns="91440" rIns="91440" bIns="91440" rtlCol="0" anchor="ctr" anchorCtr="0">
                  <a:spAutoFit/>
                </a:bodyPr>
                <a:lstStyle/>
                <a:p>
                  <a:pPr marL="17463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To Operator A/B</a:t>
                  </a:r>
                </a:p>
              </p:txBody>
            </p:sp>
          </p:grpSp>
          <p:sp>
            <p:nvSpPr>
              <p:cNvPr id="107" name="TextBox 43">
                <a:extLst>
                  <a:ext uri="{FF2B5EF4-FFF2-40B4-BE49-F238E27FC236}">
                    <a16:creationId xmlns:a16="http://schemas.microsoft.com/office/drawing/2014/main" id="{325BAD8A-2E89-FA23-576D-37039DE6AF39}"/>
                  </a:ext>
                </a:extLst>
              </p:cNvPr>
              <p:cNvSpPr txBox="1"/>
              <p:nvPr/>
            </p:nvSpPr>
            <p:spPr>
              <a:xfrm>
                <a:off x="6528595" y="2729232"/>
                <a:ext cx="1122616" cy="3231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square" lIns="91440" tIns="91440" rIns="91440" bIns="91440" rtlCol="0" anchor="ctr" anchorCtr="0">
                <a:spAutoFit/>
              </a:bodyPr>
              <a:lstStyle/>
              <a:p>
                <a:pPr marL="17463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DAS</a:t>
                </a:r>
              </a:p>
            </p:txBody>
          </p:sp>
          <p:sp>
            <p:nvSpPr>
              <p:cNvPr id="113" name="Rectángulo 112">
                <a:extLst>
                  <a:ext uri="{FF2B5EF4-FFF2-40B4-BE49-F238E27FC236}">
                    <a16:creationId xmlns:a16="http://schemas.microsoft.com/office/drawing/2014/main" id="{F0C541B8-1B82-2D17-56E2-AC65FF2C85FF}"/>
                  </a:ext>
                </a:extLst>
              </p:cNvPr>
              <p:cNvSpPr/>
              <p:nvPr/>
            </p:nvSpPr>
            <p:spPr>
              <a:xfrm flipH="1">
                <a:off x="6412439" y="2813627"/>
                <a:ext cx="161135" cy="161135"/>
              </a:xfrm>
              <a:prstGeom prst="rect">
                <a:avLst/>
              </a:prstGeom>
              <a:solidFill>
                <a:srgbClr val="0171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419" sz="1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122" name="Straight Connector 72">
              <a:extLst>
                <a:ext uri="{FF2B5EF4-FFF2-40B4-BE49-F238E27FC236}">
                  <a16:creationId xmlns:a16="http://schemas.microsoft.com/office/drawing/2014/main" id="{119C4CE6-C34C-0988-0399-EB7C3CD2C5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28028" y="1763383"/>
              <a:ext cx="0" cy="83352"/>
            </a:xfrm>
            <a:prstGeom prst="line">
              <a:avLst/>
            </a:prstGeom>
            <a:ln w="317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72">
              <a:extLst>
                <a:ext uri="{FF2B5EF4-FFF2-40B4-BE49-F238E27FC236}">
                  <a16:creationId xmlns:a16="http://schemas.microsoft.com/office/drawing/2014/main" id="{42AFB6E6-0D7B-30C7-9170-A1954CEE64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52779" y="2065308"/>
              <a:ext cx="0" cy="83352"/>
            </a:xfrm>
            <a:prstGeom prst="line">
              <a:avLst/>
            </a:prstGeom>
            <a:ln w="317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72">
              <a:extLst>
                <a:ext uri="{FF2B5EF4-FFF2-40B4-BE49-F238E27FC236}">
                  <a16:creationId xmlns:a16="http://schemas.microsoft.com/office/drawing/2014/main" id="{511FDFF9-6A2E-8A6F-26CB-16E8F93DA8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32341" y="2065308"/>
              <a:ext cx="0" cy="83352"/>
            </a:xfrm>
            <a:prstGeom prst="line">
              <a:avLst/>
            </a:prstGeom>
            <a:ln w="317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72">
              <a:extLst>
                <a:ext uri="{FF2B5EF4-FFF2-40B4-BE49-F238E27FC236}">
                  <a16:creationId xmlns:a16="http://schemas.microsoft.com/office/drawing/2014/main" id="{10AB67D8-9B3D-0AF2-F730-1C91E7470C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11903" y="2065308"/>
              <a:ext cx="0" cy="83352"/>
            </a:xfrm>
            <a:prstGeom prst="line">
              <a:avLst/>
            </a:prstGeom>
            <a:ln w="317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" name="Straight Connector 159">
            <a:extLst>
              <a:ext uri="{FF2B5EF4-FFF2-40B4-BE49-F238E27FC236}">
                <a16:creationId xmlns:a16="http://schemas.microsoft.com/office/drawing/2014/main" id="{639966AE-D0F6-0830-BE7D-E03464AB5358}"/>
              </a:ext>
            </a:extLst>
          </p:cNvPr>
          <p:cNvCxnSpPr>
            <a:cxnSpLocks/>
          </p:cNvCxnSpPr>
          <p:nvPr/>
        </p:nvCxnSpPr>
        <p:spPr>
          <a:xfrm>
            <a:off x="5010616" y="4139620"/>
            <a:ext cx="804542" cy="521208"/>
          </a:xfrm>
          <a:prstGeom prst="line">
            <a:avLst/>
          </a:prstGeom>
          <a:ln>
            <a:solidFill>
              <a:srgbClr val="00BDF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8" name="Picture 160" descr="Asset 11cabinet.png">
            <a:extLst>
              <a:ext uri="{FF2B5EF4-FFF2-40B4-BE49-F238E27FC236}">
                <a16:creationId xmlns:a16="http://schemas.microsoft.com/office/drawing/2014/main" id="{B97051FC-58C5-3543-55C7-99F0FF71DC8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4484" y="4524007"/>
            <a:ext cx="122978" cy="22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1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theme/theme1.xml><?xml version="1.0" encoding="utf-8"?>
<a:theme xmlns:a="http://schemas.openxmlformats.org/drawingml/2006/main" name="3_CommScope Base">
  <a:themeElements>
    <a:clrScheme name="CommScope 2020">
      <a:dk1>
        <a:srgbClr val="000000"/>
      </a:dk1>
      <a:lt1>
        <a:srgbClr val="FFFFFF"/>
      </a:lt1>
      <a:dk2>
        <a:srgbClr val="FF008F"/>
      </a:dk2>
      <a:lt2>
        <a:srgbClr val="E7E6E6"/>
      </a:lt2>
      <a:accent1>
        <a:srgbClr val="6A1499"/>
      </a:accent1>
      <a:accent2>
        <a:srgbClr val="0039C1"/>
      </a:accent2>
      <a:accent3>
        <a:srgbClr val="00ADEF"/>
      </a:accent3>
      <a:accent4>
        <a:srgbClr val="00B250"/>
      </a:accent4>
      <a:accent5>
        <a:srgbClr val="BDE12A"/>
      </a:accent5>
      <a:accent6>
        <a:srgbClr val="FF76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accent2"/>
          </a:solidFill>
        </a:ln>
      </a:spPr>
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<a:prstTxWarp prst="textNoShape">
          <a:avLst/>
        </a:prstTxWarp>
        <a:noAutofit/>
      </a:bodyPr>
      <a:lstStyle>
        <a:defPPr marL="17463" marR="0" indent="0" algn="l" defTabSz="914400" rtl="0" eaLnBrk="1" fontAlgn="auto" latinLnBrk="0" hangingPunct="1">
          <a:lnSpc>
            <a:spcPct val="90000"/>
          </a:lnSpc>
          <a:spcBef>
            <a:spcPts val="100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kern="1200" cap="none" spc="0" normalizeH="0" baseline="0" noProof="0" dirty="0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ea typeface="+mn-ea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91440" tIns="91440" rIns="91440" bIns="91440" rtlCol="0" anchor="ctr" anchorCtr="0">
        <a:spAutoFit/>
      </a:bodyPr>
      <a:lstStyle>
        <a:defPPr marL="17463" marR="0" algn="l" defTabSz="914400" rtl="0" eaLnBrk="1" fontAlgn="auto" latinLnBrk="0" hangingPunct="1">
          <a:lnSpc>
            <a:spcPct val="90000"/>
          </a:lnSpc>
          <a:spcBef>
            <a:spcPts val="1000"/>
          </a:spcBef>
          <a:spcAft>
            <a:spcPts val="0"/>
          </a:spcAft>
          <a:buClrTx/>
          <a:buSzTx/>
          <a:buFont typeface="Arial" panose="020B0604020202020204" pitchFamily="34" charset="0"/>
          <a:buNone/>
          <a:defRPr kumimoji="0" sz="1600" b="0" i="0" u="none" strike="noStrike" kern="1200" cap="none" spc="0" normalizeH="0" baseline="0" noProof="0" dirty="0" smtClean="0">
            <a:ln>
              <a:noFill/>
            </a:ln>
            <a:solidFill>
              <a:schemeClr val="tx1">
                <a:lumMod val="50000"/>
                <a:lumOff val="50000"/>
              </a:schemeClr>
            </a:solidFill>
            <a:effectLst/>
            <a:uLnTx/>
            <a:uFillTx/>
            <a:latin typeface="+mj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ommScope 2020 Template_DMDv3" id="{2AFF7D57-F07E-40E6-8047-53FC93FE0800}" vid="{3EE05FF4-B83F-47CE-8C92-73D1AE6A1151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92603EFE7B764EA8FABC729F2BCF91" ma:contentTypeVersion="8" ma:contentTypeDescription="Create a new document." ma:contentTypeScope="" ma:versionID="e75cc20c3eb19b7823c929181f4a04d2">
  <xsd:schema xmlns:xsd="http://www.w3.org/2001/XMLSchema" xmlns:xs="http://www.w3.org/2001/XMLSchema" xmlns:p="http://schemas.microsoft.com/office/2006/metadata/properties" xmlns:ns2="164074b8-0b17-4dec-a9de-735ba643dbc8" targetNamespace="http://schemas.microsoft.com/office/2006/metadata/properties" ma:root="true" ma:fieldsID="6d278b38c1df656db17a3a6fde49d170" ns2:_="">
    <xsd:import namespace="164074b8-0b17-4dec-a9de-735ba643db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4074b8-0b17-4dec-a9de-735ba643db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57D77B-A755-4947-9483-7F60002C670E}"/>
</file>

<file path=customXml/itemProps2.xml><?xml version="1.0" encoding="utf-8"?>
<ds:datastoreItem xmlns:ds="http://schemas.openxmlformats.org/officeDocument/2006/customXml" ds:itemID="{3F4B7B07-C313-4C41-9B1C-823159BDF72C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696eb029-8f1b-4c21-823c-d6984666e955"/>
    <ds:schemaRef ds:uri="a3aa020b-964e-460d-b99f-383494bc7497"/>
    <ds:schemaRef ds:uri="http://www.w3.org/XML/1998/namespace"/>
    <ds:schemaRef ds:uri="http://purl.org/dc/dcmitype/"/>
    <ds:schemaRef ds:uri="776251d0-0a73-483c-8a12-cd46291ce1de"/>
  </ds:schemaRefs>
</ds:datastoreItem>
</file>

<file path=customXml/itemProps3.xml><?xml version="1.0" encoding="utf-8"?>
<ds:datastoreItem xmlns:ds="http://schemas.openxmlformats.org/officeDocument/2006/customXml" ds:itemID="{0F8106A0-A35A-4775-96AA-817A80CDC8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5225</TotalTime>
  <Words>1371</Words>
  <Application>Microsoft Office PowerPoint</Application>
  <PresentationFormat>Widescreen</PresentationFormat>
  <Paragraphs>346</Paragraphs>
  <Slides>20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3" baseType="lpstr">
      <vt:lpstr>ＭＳ Ｐゴシック</vt:lpstr>
      <vt:lpstr>Aptos</vt:lpstr>
      <vt:lpstr>Arial</vt:lpstr>
      <vt:lpstr>Calibri</vt:lpstr>
      <vt:lpstr>Calibri Light</vt:lpstr>
      <vt:lpstr>Courier New</vt:lpstr>
      <vt:lpstr>FK Grotesk Neue</vt:lpstr>
      <vt:lpstr>MajritTxRoman</vt:lpstr>
      <vt:lpstr>Segoe UI</vt:lpstr>
      <vt:lpstr>System Font Regular</vt:lpstr>
      <vt:lpstr>Wingdings</vt:lpstr>
      <vt:lpstr>3_CommScope Base</vt:lpstr>
      <vt:lpstr>Custom Design</vt:lpstr>
      <vt:lpstr>PowerPoint Presentation</vt:lpstr>
      <vt:lpstr>PowerPoint Presentation</vt:lpstr>
      <vt:lpstr>PowerPoint Presentation</vt:lpstr>
      <vt:lpstr>PowerPoint Presentation</vt:lpstr>
      <vt:lpstr>O-RAN Doner Card</vt:lpstr>
      <vt:lpstr>PowerPoint Presentation</vt:lpstr>
      <vt:lpstr>PowerPoint Presentation</vt:lpstr>
      <vt:lpstr>PowerPoint Presentation</vt:lpstr>
      <vt:lpstr>All Digital – C-RAN Solution</vt:lpstr>
      <vt:lpstr>PowerPoint Presentation</vt:lpstr>
      <vt:lpstr>PowerPoint Presentation</vt:lpstr>
      <vt:lpstr>PowerPoint Presentation</vt:lpstr>
      <vt:lpstr>Podium Project – KSA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LPV ICN Customer Presentation DRAFT - OUTLINE</dc:title>
  <dc:creator>Swank, Kevin</dc:creator>
  <cp:lastModifiedBy>Hamze, Rayan</cp:lastModifiedBy>
  <cp:revision>8</cp:revision>
  <cp:lastPrinted>2024-05-08T20:17:00Z</cp:lastPrinted>
  <dcterms:created xsi:type="dcterms:W3CDTF">2024-03-28T22:52:55Z</dcterms:created>
  <dcterms:modified xsi:type="dcterms:W3CDTF">2024-11-19T19:30:16Z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0x010100D792603EFE7B764EA8FABC729F2BCF91</vt:lpwstr>
  </property>
  <property fmtid="{D5CDD505-2E9C-101B-9397-08002B2CF9AE}" pid="3" name="MediaServiceImageTags">
    <vt:lpwstr/>
  </property>
</Properties>
</file>