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9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675"/>
  </p:normalViewPr>
  <p:slideViewPr>
    <p:cSldViewPr snapToGrid="0">
      <p:cViewPr varScale="1">
        <p:scale>
          <a:sx n="119" d="100"/>
          <a:sy n="119" d="100"/>
        </p:scale>
        <p:origin x="5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7E62BA-208B-F249-829C-9CEF26741EB3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AA6CAD-E5FE-AB4D-814F-BB4D62952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101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D03CC6-7A5B-3CF0-9EEF-3F48B6008B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1ADA2CE-67BB-55F9-AA41-3EB7D02403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204453C-4AF3-EC4D-0758-4DCA72CBF8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6A6500-2B34-750C-4943-A3DCB4F7975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4C37FA6-5AB7-4E46-ACCA-64CD1C3F07C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1860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9353550" y="6451600"/>
            <a:ext cx="2245031" cy="2893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4" name="Picture 3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8BC48EFA-6110-2031-B5A9-6332FF4722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26788" y="5406580"/>
            <a:ext cx="1145673" cy="114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031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7" y="2429219"/>
            <a:ext cx="5037749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TECHNOLOGY</a:t>
            </a:r>
            <a:r>
              <a:rPr lang="en-US" sz="2800" b="1" baseline="0" dirty="0">
                <a:solidFill>
                  <a:schemeClr val="accent5"/>
                </a:solidFill>
              </a:rPr>
              <a:t> KEYNOTE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197D5B7C-F3CD-F346-0FB5-171E619B7BB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827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1639094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PANEL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801A12D0-0F00-6A82-FB09-152F9AAF1DE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101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551" y="1945217"/>
            <a:ext cx="5181600" cy="41904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>
          <a:xfrm>
            <a:off x="9353550" y="6451600"/>
            <a:ext cx="2245031" cy="2893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1"/>
          </p:nvPr>
        </p:nvSpPr>
        <p:spPr>
          <a:xfrm>
            <a:off x="6416981" y="1945217"/>
            <a:ext cx="5181600" cy="41904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8315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9353550" y="6451600"/>
            <a:ext cx="2245031" cy="2893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930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9353550" y="6451600"/>
            <a:ext cx="2245031" cy="28938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8DC9518-2ADF-B5A5-9DFF-57420FAD93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B41465FC-2895-4CFB-F5E0-2108D80185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7958" y="2620538"/>
            <a:ext cx="8831764" cy="1015663"/>
          </a:xfrm>
        </p:spPr>
        <p:txBody>
          <a:bodyPr wrap="square" anchor="t" anchorCtr="0">
            <a:spAutoFit/>
          </a:bodyPr>
          <a:lstStyle>
            <a:lvl1pPr>
              <a:lnSpc>
                <a:spcPct val="100000"/>
              </a:lnSpc>
              <a:defRPr sz="6600">
                <a:solidFill>
                  <a:schemeClr val="accent4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1948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691C9272-47EC-EA52-1BDB-1343044CF53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9788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3484077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ANALYST PANEL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F5C5DE5-2598-1B02-CC2A-267F879A666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18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3484077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KEYNOTE PANEL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F7659D1C-4FFF-F744-A5A4-2B31041C075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745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3225133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FIRESIDE CHAT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20EE1AE3-B6B1-75BC-986C-5E0248C4A1E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589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3852564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SESSION</a:t>
            </a:r>
            <a:r>
              <a:rPr lang="en-US" sz="2800" b="1" baseline="0" dirty="0">
                <a:solidFill>
                  <a:schemeClr val="accent5"/>
                </a:solidFill>
              </a:rPr>
              <a:t> KEYNOTE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A5335592-1ECE-0DA9-5B27-C3A8340B9D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223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0551" y="1945217"/>
            <a:ext cx="11006400" cy="4190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0549" y="431995"/>
            <a:ext cx="9720769" cy="107526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97E36B9E-CBF6-7EAC-AE1A-CACD3684CA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96" t="17780" b="1254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328DDABC-7FE3-C89A-CBCC-E01EA739DF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96" t="17780" b="12546"/>
          <a:stretch/>
        </p:blipFill>
        <p:spPr>
          <a:xfrm>
            <a:off x="-2249" y="0"/>
            <a:ext cx="12192000" cy="6858000"/>
          </a:xfrm>
          <a:prstGeom prst="rect">
            <a:avLst/>
          </a:prstGeom>
        </p:spPr>
      </p:pic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415C38C8-DAAA-D48F-1263-F4866AE691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96" t="17780" b="12546"/>
          <a:stretch/>
        </p:blipFill>
        <p:spPr>
          <a:xfrm>
            <a:off x="-4498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651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377" rtl="0" eaLnBrk="1" latinLnBrk="0" hangingPunct="1">
        <a:lnSpc>
          <a:spcPts val="3467"/>
        </a:lnSpc>
        <a:spcBef>
          <a:spcPct val="0"/>
        </a:spcBef>
        <a:buNone/>
        <a:defRPr sz="2933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3"/>
        </a:buClr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5"/>
        </a:buClr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4"/>
        </a:buClr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81F957-5ADD-0827-4D1C-C6CD1716F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D257CBCC-840C-7AFF-B7AE-25887EB0761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8965" r="10200" b="29164"/>
          <a:stretch/>
        </p:blipFill>
        <p:spPr>
          <a:xfrm>
            <a:off x="4912223" y="2651074"/>
            <a:ext cx="1198800" cy="1198800"/>
          </a:xfrm>
          <a:prstGeom prst="ellipse">
            <a:avLst/>
          </a:prstGeom>
          <a:solidFill>
            <a:srgbClr val="B9BFBB"/>
          </a:solidFill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FF2606E-36CE-CC3C-F616-4F34D0BC0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US" sz="3600" dirty="0"/>
              <a:t>Small cell in stadiums and sports sector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2C3DC5-E245-3EEB-003E-31866F9C1D8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930379" y="5756279"/>
            <a:ext cx="3786473" cy="654050"/>
          </a:xfrm>
        </p:spPr>
        <p:txBody>
          <a:bodyPr/>
          <a:lstStyle/>
          <a:p>
            <a:r>
              <a:rPr lang="en-US" dirty="0"/>
              <a:t>MODERATOR:</a:t>
            </a:r>
            <a:br>
              <a:rPr lang="en-US" dirty="0"/>
            </a:br>
            <a:r>
              <a:rPr lang="en-US" dirty="0">
                <a:solidFill>
                  <a:schemeClr val="tx1"/>
                </a:solidFill>
              </a:rPr>
              <a:t>Atef Aburas,  ACES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5F11C05-E617-2EC5-CC90-2C7E69641355}"/>
              </a:ext>
            </a:extLst>
          </p:cNvPr>
          <p:cNvSpPr txBox="1"/>
          <p:nvPr/>
        </p:nvSpPr>
        <p:spPr>
          <a:xfrm>
            <a:off x="6267351" y="2979423"/>
            <a:ext cx="2399752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02456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Fredrik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302456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Tägt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02456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78E5E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Ericsson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9E774C-ED5D-8A1C-2D3D-D679714BADD5}"/>
              </a:ext>
            </a:extLst>
          </p:cNvPr>
          <p:cNvSpPr txBox="1"/>
          <p:nvPr/>
        </p:nvSpPr>
        <p:spPr>
          <a:xfrm>
            <a:off x="10075465" y="2979423"/>
            <a:ext cx="2463441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02456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Simon Fletcher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02456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78E5E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Real Wireless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8C8ACF4-448C-BC34-E1C5-435FB44178AA}"/>
              </a:ext>
            </a:extLst>
          </p:cNvPr>
          <p:cNvSpPr txBox="1"/>
          <p:nvPr/>
        </p:nvSpPr>
        <p:spPr>
          <a:xfrm>
            <a:off x="6294573" y="4352253"/>
            <a:ext cx="2399752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02456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Hassan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302456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Albihishi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02456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78E5E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TAWAL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D7653E4-15CB-4375-FEB9-CA93F6F0E2A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9987" t="142" r="23804" b="43648"/>
          <a:stretch/>
        </p:blipFill>
        <p:spPr>
          <a:xfrm>
            <a:off x="4961760" y="3975637"/>
            <a:ext cx="1198800" cy="1198800"/>
          </a:xfrm>
          <a:prstGeom prst="ellipse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B14FD41-4ADA-2E12-990F-16791F8D5F3E}"/>
              </a:ext>
            </a:extLst>
          </p:cNvPr>
          <p:cNvSpPr txBox="1"/>
          <p:nvPr/>
        </p:nvSpPr>
        <p:spPr>
          <a:xfrm>
            <a:off x="10107309" y="4334201"/>
            <a:ext cx="2399752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02456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Rayan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302456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Hamze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02456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78E5E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CommScope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CD4630-E0D8-084F-7A03-57B208AE6F3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376" t="13669" r="736" b="15780"/>
          <a:stretch/>
        </p:blipFill>
        <p:spPr>
          <a:xfrm>
            <a:off x="8694325" y="2651074"/>
            <a:ext cx="1198800" cy="1198800"/>
          </a:xfrm>
          <a:prstGeom prst="ellipse">
            <a:avLst/>
          </a:prstGeom>
          <a:solidFill>
            <a:srgbClr val="B9BFBB"/>
          </a:solidFill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EF0A853-C3C3-8529-CEB7-400E23C147E5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9165" t="6667" r="11297" b="37199"/>
          <a:stretch/>
        </p:blipFill>
        <p:spPr>
          <a:xfrm>
            <a:off x="8667103" y="3973509"/>
            <a:ext cx="1317790" cy="1198800"/>
          </a:xfrm>
          <a:prstGeom prst="ellipse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BC077F3-6399-D7AE-CEBC-44CC28B8154D}"/>
              </a:ext>
            </a:extLst>
          </p:cNvPr>
          <p:cNvSpPr txBox="1"/>
          <p:nvPr/>
        </p:nvSpPr>
        <p:spPr>
          <a:xfrm>
            <a:off x="6312694" y="5569803"/>
            <a:ext cx="2399752" cy="83099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r>
              <a:rPr lang="en-US" sz="1800" b="1" dirty="0">
                <a:solidFill>
                  <a:schemeClr val="accent5"/>
                </a:solidFill>
              </a:rPr>
              <a:t>Marie Ma</a:t>
            </a:r>
            <a:br>
              <a:rPr lang="en-US" sz="1800" b="1" dirty="0">
                <a:solidFill>
                  <a:schemeClr val="accent5"/>
                </a:solidFill>
              </a:rPr>
            </a:br>
            <a:r>
              <a:rPr lang="en-US" sz="1800" dirty="0" err="1">
                <a:solidFill>
                  <a:schemeClr val="accent3"/>
                </a:solidFill>
              </a:rPr>
              <a:t>Comba</a:t>
            </a:r>
            <a:r>
              <a:rPr lang="en-US" sz="1800" dirty="0">
                <a:solidFill>
                  <a:schemeClr val="accent3"/>
                </a:solidFill>
              </a:rPr>
              <a:t> Telecom </a:t>
            </a:r>
            <a:br>
              <a:rPr lang="en-US" sz="1800" dirty="0">
                <a:solidFill>
                  <a:schemeClr val="accent3"/>
                </a:solidFill>
              </a:rPr>
            </a:br>
            <a:r>
              <a:rPr lang="en-US" sz="1800" dirty="0">
                <a:solidFill>
                  <a:schemeClr val="accent3"/>
                </a:solidFill>
              </a:rPr>
              <a:t>Network Systems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6EC5012-00FC-24CC-E0B4-C0A16AFDB48C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18370" t="2870" r="21421" b="36922"/>
          <a:stretch/>
        </p:blipFill>
        <p:spPr>
          <a:xfrm>
            <a:off x="4961760" y="5300200"/>
            <a:ext cx="1198800" cy="1198800"/>
          </a:xfrm>
          <a:prstGeom prst="ellipse">
            <a:avLst/>
          </a:prstGeom>
        </p:spPr>
      </p:pic>
      <p:pic>
        <p:nvPicPr>
          <p:cNvPr id="1026" name="Picture 2" descr="Atef Aburas">
            <a:extLst>
              <a:ext uri="{FF2B5EF4-FFF2-40B4-BE49-F238E27FC236}">
                <a16:creationId xmlns:a16="http://schemas.microsoft.com/office/drawing/2014/main" id="{08D741A1-C027-C3FC-2AB3-B80D6D8C52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183" y="5350301"/>
            <a:ext cx="1270000" cy="1270000"/>
          </a:xfrm>
          <a:prstGeom prst="ellipse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6564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1" grpId="0"/>
      <p:bldP spid="13" grpId="0"/>
      <p:bldP spid="4" grpId="0"/>
      <p:bldP spid="6" grpId="0"/>
    </p:bldLst>
  </p:timing>
</p:sld>
</file>

<file path=ppt/theme/theme1.xml><?xml version="1.0" encoding="utf-8"?>
<a:theme xmlns:a="http://schemas.openxmlformats.org/drawingml/2006/main" name="SCWS">
  <a:themeElements>
    <a:clrScheme name="SCWS 2021">
      <a:dk1>
        <a:srgbClr val="000000"/>
      </a:dk1>
      <a:lt1>
        <a:srgbClr val="FFFFFF"/>
      </a:lt1>
      <a:dk2>
        <a:srgbClr val="807F83"/>
      </a:dk2>
      <a:lt2>
        <a:srgbClr val="D5D7D8"/>
      </a:lt2>
      <a:accent1>
        <a:srgbClr val="FFC82E"/>
      </a:accent1>
      <a:accent2>
        <a:srgbClr val="6E69B0"/>
      </a:accent2>
      <a:accent3>
        <a:srgbClr val="A78E5E"/>
      </a:accent3>
      <a:accent4>
        <a:srgbClr val="514191"/>
      </a:accent4>
      <a:accent5>
        <a:srgbClr val="302456"/>
      </a:accent5>
      <a:accent6>
        <a:srgbClr val="FFCF20"/>
      </a:accent6>
      <a:hlink>
        <a:srgbClr val="0000FF"/>
      </a:hlink>
      <a:folHlink>
        <a:srgbClr val="800080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CWS" id="{F8D67454-91E3-A44C-A417-29B11B58A0F4}" vid="{A1B5DC50-9E70-0348-8112-861AF177466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792603EFE7B764EA8FABC729F2BCF91" ma:contentTypeVersion="4" ma:contentTypeDescription="Create a new document." ma:contentTypeScope="" ma:versionID="df486b8e97ba00af664755c1acf62a09">
  <xsd:schema xmlns:xsd="http://www.w3.org/2001/XMLSchema" xmlns:xs="http://www.w3.org/2001/XMLSchema" xmlns:p="http://schemas.microsoft.com/office/2006/metadata/properties" xmlns:ns2="164074b8-0b17-4dec-a9de-735ba643dbc8" targetNamespace="http://schemas.microsoft.com/office/2006/metadata/properties" ma:root="true" ma:fieldsID="6b78adc803a45f2f2206acef02e0f848" ns2:_="">
    <xsd:import namespace="164074b8-0b17-4dec-a9de-735ba643dbc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4074b8-0b17-4dec-a9de-735ba643dbc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D3EA43E-E0E8-43B6-BA58-6DF0BE22DDFC}"/>
</file>

<file path=customXml/itemProps2.xml><?xml version="1.0" encoding="utf-8"?>
<ds:datastoreItem xmlns:ds="http://schemas.openxmlformats.org/officeDocument/2006/customXml" ds:itemID="{A2DE88D9-A4FC-4988-8AFA-8FA641F85002}"/>
</file>

<file path=customXml/itemProps3.xml><?xml version="1.0" encoding="utf-8"?>
<ds:datastoreItem xmlns:ds="http://schemas.openxmlformats.org/officeDocument/2006/customXml" ds:itemID="{28CE04AF-CFF5-45C5-850C-445F522AF7B4}"/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40</Words>
  <Application>Microsoft Macintosh PowerPoint</Application>
  <PresentationFormat>Widescreen</PresentationFormat>
  <Paragraphs>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Arial</vt:lpstr>
      <vt:lpstr>Calibri</vt:lpstr>
      <vt:lpstr>Gill Sans MT</vt:lpstr>
      <vt:lpstr>SCWS</vt:lpstr>
      <vt:lpstr>Small cell in stadiums and sports sector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Susan Brown</dc:creator>
  <cp:lastModifiedBy>Susan Brown</cp:lastModifiedBy>
  <cp:revision>3</cp:revision>
  <dcterms:created xsi:type="dcterms:W3CDTF">2024-11-20T07:20:50Z</dcterms:created>
  <dcterms:modified xsi:type="dcterms:W3CDTF">2024-11-20T08:09:14Z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0x010100D792603EFE7B764EA8FABC729F2BCF91</vt:lpwstr>
  </property>
</Properties>
</file>