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024EE-F197-5A47-E807-2E228D245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FE2448-5F6A-50B1-89B8-0CF065E50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1979B-CFD5-D876-FA92-D881FAA9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03A71-C688-F8B5-C86F-DFEB99706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7F9A3-A245-5D10-6B69-655A8C38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4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65A79-DDCA-8C31-2F61-CC55276B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3AF4D5-3F18-4D14-C749-AAA51478E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25A89-F57A-24EC-DBD7-1A64A12C2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A1172-2225-610E-761A-05CAE121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4676B-8FCD-D4BE-CE8E-616BC854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9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94A25F-5AF4-2C61-014E-7DD4B96848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F94A7D-0468-84F5-54AA-805606F46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4907D-06D3-466C-14C0-6AD21A2F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89FA4-52B4-C576-EB0F-445BBF78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8EDBB-ECD3-0CFE-B2E4-77AF5FBD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0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4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73FD5-7B47-7D48-F189-F2278BDD4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EEA68-C9F4-0B10-E5A7-BE0C5533A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D90DA-BF28-42DF-CEFC-3813A332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F249-6C80-A0A0-5846-83FF6CD0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04E00-A5B5-C46E-6A21-8FC66EBE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2E942-73A6-E582-99FB-9F64B7B1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0F32-DBEA-1A22-E98D-B1333AC58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0041E-68A7-4FAC-F4D4-820D90E9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540B3-8C8B-BA6E-2F65-E436D0629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F23DE-C1EB-AB5E-D8D1-6C063A8D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7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A76-58AC-73CD-C357-65AAC0DB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F4534-9D4A-B61A-27EC-FA8E534645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C961E-6151-0BDE-F187-17A27662D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1538E-40FB-B01F-884C-76CA3179D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62415-EBD5-2B88-3EB8-A358CC680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B03D0E-5AE6-39C1-0E6E-B3171D00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7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DB60-34A7-C7F4-848C-90C6005FD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203F6-C711-1683-4D8B-9B39187B6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134B-D515-E98B-8B0A-025E8FCBD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8EDA9-569D-1D89-73E7-1C761F470C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A27D6F-E1B5-7E99-9304-DBE531744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51E34-4426-6D83-C367-48B5F707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466DE-82D4-9E15-BD2A-D5075F68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84A0E9-76C7-1643-E9AD-BEA786970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4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3A0BA-7963-368A-3A6A-55629721D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88DD0-0CD0-3FB5-F46D-22C02270C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892E2-1321-F1DA-DB74-F6769A5E1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90915-65A6-CB37-92C5-7CC5A248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1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01A859-8E5F-B0F0-D6C8-7FF19F05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0C594-23C3-EBEF-4FF3-AE422C5AD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9FD9F-A520-A642-72C0-1B644068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2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FBFF3-A7C0-24E1-15AF-B9F7150CF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C8D67-F410-E31F-7D09-F01C685AB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C6B15-2739-8915-CC1A-D24321BFC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4D788-FEA4-21A2-0D91-81D518ABC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8775C-19A8-3AF3-FE52-2F431B9C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0F6F4C-2AFC-5F70-C656-82648D969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2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9F8B7-17A0-11F3-7431-0EA78178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0DB630-665D-89DE-4165-599A20A8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25AE7-3793-6678-C30D-16513DCA6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36B01-4D70-7163-7238-9B12942BC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70B62-618B-196C-9FAB-A536EA7AD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C99EE-8614-9933-F10A-D7FF59EA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4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5F908B-985D-45A1-3CAD-9F498865A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6D22E-2871-2556-BE0B-1EF986AE2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F5225-1089-0006-AF1D-7594EE11D3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2D6E3-D3F9-6660-59BC-865BFB91D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1C7E6-136E-A2F9-EF89-F3778FCF1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E40166F-68F8-06E2-A125-A7EE5B5585C9}"/>
              </a:ext>
            </a:extLst>
          </p:cNvPr>
          <p:cNvSpPr/>
          <p:nvPr/>
        </p:nvSpPr>
        <p:spPr>
          <a:xfrm>
            <a:off x="4305472" y="4398087"/>
            <a:ext cx="3955696" cy="795244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accent5"/>
                </a:solidFill>
              </a:rPr>
              <a:t>WELCOME</a:t>
            </a:r>
            <a:endParaRPr lang="en-US" sz="4400" b="1" dirty="0">
              <a:solidFill>
                <a:schemeClr val="accent5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E3C837-C655-6A16-CB71-CB1DB79C2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06" b="-4405"/>
          <a:stretch/>
        </p:blipFill>
        <p:spPr>
          <a:xfrm>
            <a:off x="822961" y="1548489"/>
            <a:ext cx="10216208" cy="284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0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4" ma:contentTypeDescription="Create a new document." ma:contentTypeScope="" ma:versionID="df486b8e97ba00af664755c1acf62a09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b78adc803a45f2f2206acef02e0f848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A5EF80-B52D-4009-852C-D96A3F771993}"/>
</file>

<file path=customXml/itemProps2.xml><?xml version="1.0" encoding="utf-8"?>
<ds:datastoreItem xmlns:ds="http://schemas.openxmlformats.org/officeDocument/2006/customXml" ds:itemID="{F823B936-C2BD-4F42-80BE-553364B5819F}"/>
</file>

<file path=customXml/itemProps3.xml><?xml version="1.0" encoding="utf-8"?>
<ds:datastoreItem xmlns:ds="http://schemas.openxmlformats.org/officeDocument/2006/customXml" ds:itemID="{D0AD8327-5516-493C-831D-CFD326E94F8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2024-11-19T20:52:20Z</dcterms:created>
  <dcterms:modified xsi:type="dcterms:W3CDTF">2024-11-19T20:52:48Z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