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8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2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496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29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469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8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2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97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4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80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7B203D-DEDE-2248-C58D-4D09BFBA7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2031325"/>
          </a:xfrm>
        </p:spPr>
        <p:txBody>
          <a:bodyPr/>
          <a:lstStyle/>
          <a:p>
            <a:r>
              <a:rPr lang="en-US" dirty="0"/>
              <a:t>Presentations return at </a:t>
            </a:r>
            <a:r>
              <a:rPr lang="en-US" spc="-300" dirty="0"/>
              <a:t>1</a:t>
            </a:r>
            <a:r>
              <a:rPr lang="en-US" spc="-150" dirty="0"/>
              <a:t>4</a:t>
            </a:r>
            <a:r>
              <a:rPr lang="en-US" dirty="0"/>
              <a:t>:50</a:t>
            </a:r>
          </a:p>
        </p:txBody>
      </p:sp>
    </p:spTree>
    <p:extLst>
      <p:ext uri="{BB962C8B-B14F-4D97-AF65-F5344CB8AC3E}">
        <p14:creationId xmlns:p14="http://schemas.microsoft.com/office/powerpoint/2010/main" val="251507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4" ma:contentTypeDescription="Create a new document." ma:contentTypeScope="" ma:versionID="df486b8e97ba00af664755c1acf62a09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b78adc803a45f2f2206acef02e0f848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86CC622-2E4C-4CE9-B770-9A8F37FA79D4}"/>
</file>

<file path=customXml/itemProps2.xml><?xml version="1.0" encoding="utf-8"?>
<ds:datastoreItem xmlns:ds="http://schemas.openxmlformats.org/officeDocument/2006/customXml" ds:itemID="{5AF98A66-092A-447D-BAC6-2D85E9BB72C2}"/>
</file>

<file path=customXml/itemProps3.xml><?xml version="1.0" encoding="utf-8"?>
<ds:datastoreItem xmlns:ds="http://schemas.openxmlformats.org/officeDocument/2006/customXml" ds:itemID="{C2B19FAB-1E50-44E2-9EC8-08BAD57466B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SCWS</vt:lpstr>
      <vt:lpstr>Presentations return at 14:50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2</cp:revision>
  <dcterms:created xsi:type="dcterms:W3CDTF">2024-11-19T20:53:05Z</dcterms:created>
  <dcterms:modified xsi:type="dcterms:W3CDTF">2024-11-20T07:45:13Z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