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75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3B8DE-BE75-204E-8DE7-E7C9EB7B124A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52152-2073-784E-A2C7-359469210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3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03CC6-7A5B-3CF0-9EEF-3F48B6008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ADA2CE-67BB-55F9-AA41-3EB7D02403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04453C-4AF3-EC4D-0758-4DCA72CBF8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A6500-2B34-750C-4943-A3DCB4F797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C37FA6-5AB7-4E46-ACCA-64CD1C3F07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6397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8BC48EFA-6110-2031-B5A9-6332FF472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6788" y="5406580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49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7" y="2429219"/>
            <a:ext cx="5037749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TECHNOLOGY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7D5B7C-F3CD-F346-0FB5-171E619B7B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08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163909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01A12D0-0F00-6A82-FB09-152F9AAF1D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15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41698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45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8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DC9518-2ADF-B5A5-9DFF-57420FAD9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1465FC-2895-4CFB-F5E0-2108D8018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1015663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66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7081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91C9272-47EC-EA52-1BDB-1343044C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442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ANALYST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C5DE5-2598-1B02-CC2A-267F879A66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48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KEYNOTE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659D1C-4FFF-F744-A5A4-2B31041C0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41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225133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FIRESIDE CHAT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EE1AE3-B6B1-75BC-986C-5E0248C4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3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85256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SESSION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5335592-1ECE-0DA9-5B27-C3A8340B9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12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551" y="1945217"/>
            <a:ext cx="11006400" cy="4190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549" y="431995"/>
            <a:ext cx="9720769" cy="107526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7E36B9E-CBF6-7EAC-AE1A-CACD3684CA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28DDABC-7FE3-C89A-CBCC-E01EA739DF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2249" y="0"/>
            <a:ext cx="12192000" cy="68580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415C38C8-DAAA-D48F-1263-F4866AE691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449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823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ts val="3467"/>
        </a:lnSpc>
        <a:spcBef>
          <a:spcPct val="0"/>
        </a:spcBef>
        <a:buNone/>
        <a:defRPr sz="29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3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4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1F957-5ADD-0827-4D1C-C6CD1716F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D257CBCC-840C-7AFF-B7AE-25887EB076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958" t="10104" r="7141" b="39964"/>
          <a:stretch/>
        </p:blipFill>
        <p:spPr>
          <a:xfrm>
            <a:off x="4903220" y="2928073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F2606E-36CE-CC3C-F616-4F34D0BC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4000" dirty="0"/>
              <a:t>Private networks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2C3DC5-E245-3EEB-003E-31866F9C1D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MODERATOR:</a:t>
            </a:r>
            <a:br>
              <a:rPr lang="en-US" dirty="0"/>
            </a:br>
            <a:r>
              <a:rPr lang="en-US" dirty="0">
                <a:solidFill>
                  <a:schemeClr val="tx1"/>
                </a:solidFill>
              </a:rPr>
              <a:t>Atef Aburas,  ACES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F11C05-E617-2EC5-CC90-2C7E69641355}"/>
              </a:ext>
            </a:extLst>
          </p:cNvPr>
          <p:cNvSpPr txBox="1"/>
          <p:nvPr/>
        </p:nvSpPr>
        <p:spPr>
          <a:xfrm>
            <a:off x="6276711" y="3250474"/>
            <a:ext cx="239975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Ali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Alshehri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Aramco Digital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9E774C-ED5D-8A1C-2D3D-D679714BADD5}"/>
              </a:ext>
            </a:extLst>
          </p:cNvPr>
          <p:cNvSpPr txBox="1"/>
          <p:nvPr/>
        </p:nvSpPr>
        <p:spPr>
          <a:xfrm>
            <a:off x="10075465" y="3235614"/>
            <a:ext cx="2463441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Simon Fletcher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SCF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C8ACF4-448C-BC34-E1C5-435FB44178AA}"/>
              </a:ext>
            </a:extLst>
          </p:cNvPr>
          <p:cNvSpPr txBox="1"/>
          <p:nvPr/>
        </p:nvSpPr>
        <p:spPr>
          <a:xfrm>
            <a:off x="6324778" y="4620439"/>
            <a:ext cx="2693491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Abdulrahman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Almoaiqel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TAWAL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D7653E4-15CB-4375-FEB9-CA93F6F0E2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634" t="84" r="14955" b="59641"/>
          <a:stretch/>
        </p:blipFill>
        <p:spPr>
          <a:xfrm>
            <a:off x="4912223" y="4306851"/>
            <a:ext cx="1198800" cy="1198800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CD4630-E0D8-084F-7A03-57B208AE6F3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76" t="13669" r="736" b="15780"/>
          <a:stretch/>
        </p:blipFill>
        <p:spPr>
          <a:xfrm>
            <a:off x="8712446" y="2928073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</p:spTree>
    <p:extLst>
      <p:ext uri="{BB962C8B-B14F-4D97-AF65-F5344CB8AC3E}">
        <p14:creationId xmlns:p14="http://schemas.microsoft.com/office/powerpoint/2010/main" val="67984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  <p:bldP spid="13" grpId="0"/>
    </p:bldLst>
  </p:timing>
</p:sld>
</file>

<file path=ppt/theme/theme1.xml><?xml version="1.0" encoding="utf-8"?>
<a:theme xmlns:a="http://schemas.openxmlformats.org/drawingml/2006/main" name="SCWS">
  <a:themeElements>
    <a:clrScheme name="SCWS 2021">
      <a:dk1>
        <a:srgbClr val="000000"/>
      </a:dk1>
      <a:lt1>
        <a:srgbClr val="FFFFFF"/>
      </a:lt1>
      <a:dk2>
        <a:srgbClr val="807F83"/>
      </a:dk2>
      <a:lt2>
        <a:srgbClr val="D5D7D8"/>
      </a:lt2>
      <a:accent1>
        <a:srgbClr val="FFC82E"/>
      </a:accent1>
      <a:accent2>
        <a:srgbClr val="6E69B0"/>
      </a:accent2>
      <a:accent3>
        <a:srgbClr val="A78E5E"/>
      </a:accent3>
      <a:accent4>
        <a:srgbClr val="514191"/>
      </a:accent4>
      <a:accent5>
        <a:srgbClr val="302456"/>
      </a:accent5>
      <a:accent6>
        <a:srgbClr val="FFCF20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WS" id="{F8D67454-91E3-A44C-A417-29B11B58A0F4}" vid="{A1B5DC50-9E70-0348-8112-861AF17746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4" ma:contentTypeDescription="Create a new document." ma:contentTypeScope="" ma:versionID="df486b8e97ba00af664755c1acf62a09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b78adc803a45f2f2206acef02e0f848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14697BE-2CEE-4AA2-AE2F-6339C7C4660C}"/>
</file>

<file path=customXml/itemProps2.xml><?xml version="1.0" encoding="utf-8"?>
<ds:datastoreItem xmlns:ds="http://schemas.openxmlformats.org/officeDocument/2006/customXml" ds:itemID="{D4AEC12E-9C8D-49ED-A5EC-EF311B3445F1}"/>
</file>

<file path=customXml/itemProps3.xml><?xml version="1.0" encoding="utf-8"?>
<ds:datastoreItem xmlns:ds="http://schemas.openxmlformats.org/officeDocument/2006/customXml" ds:itemID="{FD4C9D06-8FED-4216-B13B-CE0B478F3B4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Macintosh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Gill Sans MT</vt:lpstr>
      <vt:lpstr>SCWS</vt:lpstr>
      <vt:lpstr>Private networks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Susan Brown</cp:lastModifiedBy>
  <cp:revision>1</cp:revision>
  <dcterms:created xsi:type="dcterms:W3CDTF">2024-11-19T21:59:25Z</dcterms:created>
  <dcterms:modified xsi:type="dcterms:W3CDTF">2024-11-19T22:00:03Z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