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49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29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469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8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2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7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4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80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2031325"/>
          </a:xfrm>
        </p:spPr>
        <p:txBody>
          <a:bodyPr/>
          <a:lstStyle/>
          <a:p>
            <a:r>
              <a:rPr lang="en-US" dirty="0"/>
              <a:t>Presentations commence at </a:t>
            </a:r>
            <a:r>
              <a:rPr lang="en-US" spc="-300" dirty="0"/>
              <a:t>1</a:t>
            </a:r>
            <a:r>
              <a:rPr lang="en-US" spc="-150" dirty="0"/>
              <a:t>0</a:t>
            </a:r>
            <a:r>
              <a:rPr lang="en-US" dirty="0"/>
              <a:t>:00</a:t>
            </a:r>
          </a:p>
        </p:txBody>
      </p:sp>
    </p:spTree>
    <p:extLst>
      <p:ext uri="{BB962C8B-B14F-4D97-AF65-F5344CB8AC3E}">
        <p14:creationId xmlns:p14="http://schemas.microsoft.com/office/powerpoint/2010/main" val="251507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352CB7-BB13-4F74-A20E-949F2B6160C2}"/>
</file>

<file path=customXml/itemProps2.xml><?xml version="1.0" encoding="utf-8"?>
<ds:datastoreItem xmlns:ds="http://schemas.openxmlformats.org/officeDocument/2006/customXml" ds:itemID="{ED046529-6FE9-47D5-A095-B14A50D6B552}"/>
</file>

<file path=customXml/itemProps3.xml><?xml version="1.0" encoding="utf-8"?>
<ds:datastoreItem xmlns:ds="http://schemas.openxmlformats.org/officeDocument/2006/customXml" ds:itemID="{01B0E29A-31D2-4034-88B0-B94271F198D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SCWS</vt:lpstr>
      <vt:lpstr>Presentations commence at 10:00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2024-11-19T20:53:05Z</dcterms:created>
  <dcterms:modified xsi:type="dcterms:W3CDTF">2024-11-19T20:53:29Z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