
<file path=[Content_Types].xml><?xml version="1.0" encoding="utf-8"?>
<Types xmlns="http://schemas.openxmlformats.org/package/2006/content-types">
  <Default Extension="jfif" ContentType="image/jpeg"/>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6"/>
  </p:sldMasterIdLst>
  <p:notesMasterIdLst>
    <p:notesMasterId r:id="rId17"/>
  </p:notesMasterIdLst>
  <p:handoutMasterIdLst>
    <p:handoutMasterId r:id="rId18"/>
  </p:handoutMasterIdLst>
  <p:sldIdLst>
    <p:sldId id="278" r:id="rId7"/>
    <p:sldId id="268" r:id="rId8"/>
    <p:sldId id="279" r:id="rId9"/>
    <p:sldId id="275" r:id="rId10"/>
    <p:sldId id="267" r:id="rId11"/>
    <p:sldId id="273" r:id="rId12"/>
    <p:sldId id="280" r:id="rId13"/>
    <p:sldId id="281" r:id="rId14"/>
    <p:sldId id="282" r:id="rId15"/>
    <p:sldId id="258" r:id="rId16"/>
  </p:sldIdLst>
  <p:sldSz cx="12192000" cy="6858000"/>
  <p:notesSz cx="6858000" cy="9144000"/>
  <p:custDataLst>
    <p:tags r:id="rId19"/>
  </p:custDataLst>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412750" rtl="0" fontAlgn="auto" latinLnBrk="0" hangingPunct="0">
      <a:lnSpc>
        <a:spcPct val="100000"/>
      </a:lnSpc>
      <a:spcBef>
        <a:spcPts val="0"/>
      </a:spcBef>
      <a:spcAft>
        <a:spcPts val="0"/>
      </a:spcAft>
      <a:buClrTx/>
      <a:buSzTx/>
      <a:buFontTx/>
      <a:buNone/>
      <a:tabLst/>
      <a:defRPr kumimoji="0" sz="15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330E67E-2205-AD76-1CC3-564133EBABB9}" name="Nouf AlOthman" initials="NA" userId="S::nalothman@redseaglobal.com::f7d017c7-a03b-47f6-8d68-1dc81143c1f6" providerId="AD"/>
  <p188:author id="{92365BB6-1207-FC62-5EB3-0BFEA39AAFAC}" name="Kirsten Römer" initials="KR" userId="Kirsten Röm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Nouf Alothman" initials="NA" lastIdx="27" clrIdx="0">
    <p:extLst>
      <p:ext uri="{19B8F6BF-5375-455C-9EA6-DF929625EA0E}">
        <p15:presenceInfo xmlns:p15="http://schemas.microsoft.com/office/powerpoint/2012/main" userId="Nouf Alothman" providerId="None"/>
      </p:ext>
    </p:extLst>
  </p:cmAuthor>
  <p:cmAuthor id="2" name="Menna Medhat" initials="MM" lastIdx="2" clrIdx="1">
    <p:extLst>
      <p:ext uri="{19B8F6BF-5375-455C-9EA6-DF929625EA0E}">
        <p15:presenceInfo xmlns:p15="http://schemas.microsoft.com/office/powerpoint/2012/main" userId="S::mem@insigniaworldwide.com::e378a177-4f97-4bba-90e6-035224c9664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9C5F"/>
    <a:srgbClr val="9A783C"/>
    <a:srgbClr val="665029"/>
    <a:srgbClr val="6E7270"/>
    <a:srgbClr val="213446"/>
    <a:srgbClr val="C19D5F"/>
    <a:srgbClr val="909898"/>
    <a:srgbClr val="00956E"/>
    <a:srgbClr val="055761"/>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78"/>
    <p:restoredTop sz="94702"/>
  </p:normalViewPr>
  <p:slideViewPr>
    <p:cSldViewPr snapToGrid="0">
      <p:cViewPr varScale="1">
        <p:scale>
          <a:sx n="113" d="100"/>
          <a:sy n="113" d="100"/>
        </p:scale>
        <p:origin x="1008" y="17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5" Type="http://schemas.microsoft.com/office/2018/10/relationships/authors" Target="authors.xml"/><Relationship Id="rId20" Type="http://schemas.openxmlformats.org/officeDocument/2006/relationships/commentAuthors" Target="commentAuthors.xml"/><Relationship Id="rId16" Type="http://schemas.openxmlformats.org/officeDocument/2006/relationships/slide" Target="slides/slide10.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tags" Target="tags/tag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8AF3C7B-4A88-52B6-9B66-5C585CCCA4B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E" b="0">
              <a:latin typeface="Noto Sans" panose="020B0502040504020204" pitchFamily="34" charset="0"/>
              <a:ea typeface="Noto Sans" panose="020B0502040504020204" pitchFamily="34" charset="0"/>
              <a:cs typeface="Noto Sans" panose="020B0502040504020204" pitchFamily="34" charset="0"/>
            </a:endParaRPr>
          </a:p>
        </p:txBody>
      </p:sp>
      <p:sp>
        <p:nvSpPr>
          <p:cNvPr id="3" name="Date Placeholder 2">
            <a:extLst>
              <a:ext uri="{FF2B5EF4-FFF2-40B4-BE49-F238E27FC236}">
                <a16:creationId xmlns:a16="http://schemas.microsoft.com/office/drawing/2014/main" id="{4269A268-B977-864B-16CC-E7C4A3DBAD0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F427CD-E1E3-4B41-8A76-9B592EB00606}" type="datetimeFigureOut">
              <a:rPr lang="en-AE" b="0" smtClean="0">
                <a:latin typeface="Noto Sans" panose="020B0502040504020204" pitchFamily="34" charset="0"/>
                <a:ea typeface="Noto Sans" panose="020B0502040504020204" pitchFamily="34" charset="0"/>
                <a:cs typeface="Noto Sans" panose="020B0502040504020204" pitchFamily="34" charset="0"/>
              </a:rPr>
              <a:t>11/18/24</a:t>
            </a:fld>
            <a:endParaRPr lang="en-AE" b="0">
              <a:latin typeface="Noto Sans" panose="020B0502040504020204" pitchFamily="34" charset="0"/>
              <a:ea typeface="Noto Sans" panose="020B0502040504020204" pitchFamily="34" charset="0"/>
              <a:cs typeface="Noto Sans" panose="020B0502040504020204" pitchFamily="34" charset="0"/>
            </a:endParaRPr>
          </a:p>
        </p:txBody>
      </p:sp>
      <p:sp>
        <p:nvSpPr>
          <p:cNvPr id="4" name="Footer Placeholder 3">
            <a:extLst>
              <a:ext uri="{FF2B5EF4-FFF2-40B4-BE49-F238E27FC236}">
                <a16:creationId xmlns:a16="http://schemas.microsoft.com/office/drawing/2014/main" id="{3618211E-8BC2-3B24-9061-C8F5BAC9A344}"/>
              </a:ext>
            </a:extLst>
          </p:cNvPr>
          <p:cNvSpPr>
            <a:spLocks noGrp="1"/>
          </p:cNvSpPr>
          <p:nvPr>
            <p:ph type="ftr" sz="quarter" idx="2"/>
            <p:custDataLst>
              <p:tags r:id="rId2"/>
            </p:custDataLst>
          </p:nvPr>
        </p:nvSpPr>
        <p:spPr>
          <a:xfrm>
            <a:off x="0" y="8685213"/>
            <a:ext cx="6858000" cy="458787"/>
          </a:xfrm>
          <a:prstGeom prst="rect">
            <a:avLst/>
          </a:prstGeom>
        </p:spPr>
        <p:txBody>
          <a:bodyPr vert="horz" lIns="91440" tIns="45720" rIns="91440" bIns="45720" rtlCol="0" anchor="b"/>
          <a:lstStyle>
            <a:lvl1pPr algn="l">
              <a:defRPr sz="1200"/>
            </a:lvl1pPr>
          </a:lstStyle>
          <a:p>
            <a:r>
              <a:rPr lang="en-US" sz="900">
                <a:latin typeface="Calibri" panose="020F0502020204030204" pitchFamily="34" charset="0"/>
              </a:rPr>
              <a:t>Classification: Internal</a:t>
            </a:r>
            <a:endParaRPr lang="en-AE" sz="900">
              <a:latin typeface="Calibri" panose="020F0502020204030204" pitchFamily="34" charset="0"/>
            </a:endParaRPr>
          </a:p>
        </p:txBody>
      </p:sp>
      <p:sp>
        <p:nvSpPr>
          <p:cNvPr id="5" name="Slide Number Placeholder 4">
            <a:extLst>
              <a:ext uri="{FF2B5EF4-FFF2-40B4-BE49-F238E27FC236}">
                <a16:creationId xmlns:a16="http://schemas.microsoft.com/office/drawing/2014/main" id="{905E1A2D-1A06-E624-B2F7-58DF2B19F60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430D37B-5458-8E46-BEAC-A3D0F775AC10}" type="slidenum">
              <a:rPr lang="en-AE" b="0" smtClean="0">
                <a:latin typeface="Noto Sans" panose="020B0502040504020204" pitchFamily="34" charset="0"/>
                <a:ea typeface="Noto Sans" panose="020B0502040504020204" pitchFamily="34" charset="0"/>
                <a:cs typeface="Noto Sans" panose="020B0502040504020204" pitchFamily="34" charset="0"/>
              </a:rPr>
              <a:t>‹#›</a:t>
            </a:fld>
            <a:endParaRPr lang="en-AE" b="0">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979814844"/>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6" name="Shape 146"/>
          <p:cNvSpPr>
            <a:spLocks noGrp="1" noRot="1" noChangeAspect="1"/>
          </p:cNvSpPr>
          <p:nvPr>
            <p:ph type="sldImg"/>
          </p:nvPr>
        </p:nvSpPr>
        <p:spPr>
          <a:xfrm>
            <a:off x="381000" y="685800"/>
            <a:ext cx="6096000" cy="3429000"/>
          </a:xfrm>
          <a:prstGeom prst="rect">
            <a:avLst/>
          </a:prstGeom>
        </p:spPr>
        <p:txBody>
          <a:bodyPr/>
          <a:lstStyle/>
          <a:p>
            <a:endParaRPr/>
          </a:p>
        </p:txBody>
      </p:sp>
      <p:sp>
        <p:nvSpPr>
          <p:cNvPr id="147" name="Shape 14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hf dt="0"/>
  <p:notesStyle>
    <a:lvl1pPr defTabSz="228600" latinLnBrk="0">
      <a:lnSpc>
        <a:spcPct val="117999"/>
      </a:lnSpc>
      <a:defRPr sz="1100" b="0" i="0">
        <a:latin typeface="Noto Sans" panose="020B0502040504020204" pitchFamily="34" charset="0"/>
        <a:ea typeface="Noto Sans" panose="020B0502040504020204" pitchFamily="34" charset="0"/>
        <a:cs typeface="Noto Sans" panose="020B0502040504020204" pitchFamily="34" charset="0"/>
        <a:sym typeface="Helvetica Neue"/>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6EFF12D-31C7-44C9-B0C0-F31114320387}" type="slidenum">
              <a:rPr lang="en-US" smtClean="0"/>
              <a:t>6</a:t>
            </a:fld>
            <a:endParaRPr lang="en-US"/>
          </a:p>
        </p:txBody>
      </p:sp>
    </p:spTree>
    <p:extLst>
      <p:ext uri="{BB962C8B-B14F-4D97-AF65-F5344CB8AC3E}">
        <p14:creationId xmlns:p14="http://schemas.microsoft.com/office/powerpoint/2010/main" val="621257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4720699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2393945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840810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435847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e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6.jpe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6" name="Picture 5" descr="A picture containing text, lamp&#10;&#10;Description automatically generated">
            <a:extLst>
              <a:ext uri="{FF2B5EF4-FFF2-40B4-BE49-F238E27FC236}">
                <a16:creationId xmlns:a16="http://schemas.microsoft.com/office/drawing/2014/main" id="{B81DC067-295F-B189-C27E-18CB408504F5}"/>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11574" y="-40827"/>
            <a:ext cx="12192001" cy="6898827"/>
          </a:xfrm>
          <a:prstGeom prst="rect">
            <a:avLst/>
          </a:prstGeom>
        </p:spPr>
      </p:pic>
      <p:sp>
        <p:nvSpPr>
          <p:cNvPr id="2" name="Title 1">
            <a:extLst>
              <a:ext uri="{FF2B5EF4-FFF2-40B4-BE49-F238E27FC236}">
                <a16:creationId xmlns:a16="http://schemas.microsoft.com/office/drawing/2014/main" id="{7E63CAE6-03A7-AFDB-1CCA-4C9B921B8E24}"/>
              </a:ext>
            </a:extLst>
          </p:cNvPr>
          <p:cNvSpPr>
            <a:spLocks noGrp="1"/>
          </p:cNvSpPr>
          <p:nvPr>
            <p:ph type="title" hasCustomPrompt="1"/>
          </p:nvPr>
        </p:nvSpPr>
        <p:spPr>
          <a:xfrm>
            <a:off x="172587" y="5104369"/>
            <a:ext cx="11822113" cy="488866"/>
          </a:xfrm>
          <a:prstGeom prst="rect">
            <a:avLst/>
          </a:prstGeom>
        </p:spPr>
        <p:txBody>
          <a:bodyPr vert="horz" wrap="square" lIns="91440" tIns="45720" rIns="91440" bIns="45720" anchor="t" anchorCtr="0">
            <a:normAutofit/>
          </a:bodyPr>
          <a:lstStyle>
            <a:lvl1pPr algn="ctr">
              <a:defRPr sz="2400">
                <a:latin typeface="+mj-lt"/>
              </a:defRPr>
            </a:lvl1pPr>
          </a:lstStyle>
          <a:p>
            <a:pPr hangingPunct="1"/>
            <a:r>
              <a:rPr lang="en-US" sz="2400"/>
              <a:t>Presentation Title</a:t>
            </a:r>
          </a:p>
        </p:txBody>
      </p:sp>
      <p:sp>
        <p:nvSpPr>
          <p:cNvPr id="10" name="Text Placeholder 9">
            <a:extLst>
              <a:ext uri="{FF2B5EF4-FFF2-40B4-BE49-F238E27FC236}">
                <a16:creationId xmlns:a16="http://schemas.microsoft.com/office/drawing/2014/main" id="{DE0B37E6-2FFA-1B44-B08C-69CF5D404ED9}"/>
              </a:ext>
            </a:extLst>
          </p:cNvPr>
          <p:cNvSpPr>
            <a:spLocks noGrp="1"/>
          </p:cNvSpPr>
          <p:nvPr>
            <p:ph type="body" sz="quarter" idx="13" hasCustomPrompt="1"/>
          </p:nvPr>
        </p:nvSpPr>
        <p:spPr>
          <a:xfrm>
            <a:off x="172587" y="5819432"/>
            <a:ext cx="11822113" cy="531813"/>
          </a:xfrm>
          <a:prstGeom prst="rect">
            <a:avLst/>
          </a:prstGeom>
        </p:spPr>
        <p:txBody>
          <a:bodyPr/>
          <a:lstStyle>
            <a:lvl1pPr algn="ctr">
              <a:buNone/>
              <a:defRPr sz="2000" b="0" i="0">
                <a:solidFill>
                  <a:schemeClr val="tx1"/>
                </a:solidFill>
                <a:latin typeface="+mn-lt"/>
                <a:ea typeface="Noto Sans" panose="020B0502040504020204" pitchFamily="34" charset="0"/>
                <a:cs typeface="Noto Sans" panose="020B0502040504020204" pitchFamily="34" charset="0"/>
              </a:defRPr>
            </a:lvl1pPr>
          </a:lstStyle>
          <a:p>
            <a:pPr lvl="0"/>
            <a:r>
              <a:rPr lang="en-US"/>
              <a:t>Date</a:t>
            </a:r>
          </a:p>
        </p:txBody>
      </p:sp>
      <p:pic>
        <p:nvPicPr>
          <p:cNvPr id="9" name="Picture 8" descr="Logo&#10;&#10;Description automatically generated">
            <a:extLst>
              <a:ext uri="{FF2B5EF4-FFF2-40B4-BE49-F238E27FC236}">
                <a16:creationId xmlns:a16="http://schemas.microsoft.com/office/drawing/2014/main" id="{E11EAAA6-8063-2AEE-3E4A-A5727486C6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497341" y="1153066"/>
            <a:ext cx="3125875" cy="3712749"/>
          </a:xfrm>
          <a:prstGeom prst="rect">
            <a:avLst/>
          </a:prstGeom>
        </p:spPr>
      </p:pic>
      <p:sp>
        <p:nvSpPr>
          <p:cNvPr id="8" name="Rectangle 7">
            <a:extLst>
              <a:ext uri="{FF2B5EF4-FFF2-40B4-BE49-F238E27FC236}">
                <a16:creationId xmlns:a16="http://schemas.microsoft.com/office/drawing/2014/main" id="{736B151A-76B5-C84A-8EB7-7D43C56A04CA}"/>
              </a:ext>
            </a:extLst>
          </p:cNvPr>
          <p:cNvSpPr/>
          <p:nvPr userDrawn="1"/>
        </p:nvSpPr>
        <p:spPr>
          <a:xfrm>
            <a:off x="222738" y="-13532"/>
            <a:ext cx="11746523" cy="720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Rectangle 11">
            <a:extLst>
              <a:ext uri="{FF2B5EF4-FFF2-40B4-BE49-F238E27FC236}">
                <a16:creationId xmlns:a16="http://schemas.microsoft.com/office/drawing/2014/main" id="{F2A63A74-7639-5D44-8067-99A57B3EA5DC}"/>
              </a:ext>
            </a:extLst>
          </p:cNvPr>
          <p:cNvSpPr/>
          <p:nvPr userDrawn="1"/>
        </p:nvSpPr>
        <p:spPr>
          <a:xfrm>
            <a:off x="222738" y="6794638"/>
            <a:ext cx="11746523" cy="720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2119460863"/>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Slide - Light">
    <p:spTree>
      <p:nvGrpSpPr>
        <p:cNvPr id="1" name=""/>
        <p:cNvGrpSpPr/>
        <p:nvPr/>
      </p:nvGrpSpPr>
      <p:grpSpPr>
        <a:xfrm>
          <a:off x="0" y="0"/>
          <a:ext cx="0" cy="0"/>
          <a:chOff x="0" y="0"/>
          <a:chExt cx="0" cy="0"/>
        </a:xfrm>
      </p:grpSpPr>
      <p:pic>
        <p:nvPicPr>
          <p:cNvPr id="9" name="Picture 8" descr="A picture containing text, lamp&#10;&#10;Description automatically generated">
            <a:extLst>
              <a:ext uri="{FF2B5EF4-FFF2-40B4-BE49-F238E27FC236}">
                <a16:creationId xmlns:a16="http://schemas.microsoft.com/office/drawing/2014/main" id="{AB3BBAA2-25A0-7C41-AF8F-812427D3239F}"/>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11574" y="-40827"/>
            <a:ext cx="12192001" cy="6898827"/>
          </a:xfrm>
          <a:prstGeom prst="rect">
            <a:avLst/>
          </a:prstGeom>
        </p:spPr>
      </p:pic>
      <p:sp>
        <p:nvSpPr>
          <p:cNvPr id="12" name="Text Placeholder 11">
            <a:extLst>
              <a:ext uri="{FF2B5EF4-FFF2-40B4-BE49-F238E27FC236}">
                <a16:creationId xmlns:a16="http://schemas.microsoft.com/office/drawing/2014/main" id="{8DEFF6AD-7FF7-808B-0F17-F00719506BAE}"/>
              </a:ext>
            </a:extLst>
          </p:cNvPr>
          <p:cNvSpPr>
            <a:spLocks noGrp="1"/>
          </p:cNvSpPr>
          <p:nvPr>
            <p:ph type="body" sz="quarter" idx="10" hasCustomPrompt="1"/>
          </p:nvPr>
        </p:nvSpPr>
        <p:spPr>
          <a:xfrm>
            <a:off x="1671639" y="2141339"/>
            <a:ext cx="436130" cy="3955256"/>
          </a:xfrm>
          <a:prstGeom prst="rect">
            <a:avLst/>
          </a:prstGeom>
        </p:spPr>
        <p:txBody>
          <a:bodyPr/>
          <a:lstStyle>
            <a:lvl1pPr marL="0" indent="0">
              <a:lnSpc>
                <a:spcPts val="820"/>
              </a:lnSpc>
              <a:spcBef>
                <a:spcPts val="500"/>
              </a:spcBef>
              <a:buNone/>
              <a:defRPr sz="1400" b="0" i="0">
                <a:solidFill>
                  <a:schemeClr val="bg2"/>
                </a:solidFill>
                <a:latin typeface="+mn-lt"/>
                <a:ea typeface="Noto Sans" panose="020B0502040504020204" pitchFamily="34" charset="0"/>
                <a:cs typeface="Noto Sans" panose="020B0502040504020204" pitchFamily="34" charset="0"/>
              </a:defRPr>
            </a:lvl1pPr>
          </a:lstStyle>
          <a:p>
            <a:pPr lvl="0"/>
            <a:r>
              <a:rPr lang="en-US"/>
              <a:t>01</a:t>
            </a:r>
          </a:p>
          <a:p>
            <a:pPr lvl="0"/>
            <a:endParaRPr lang="en-US"/>
          </a:p>
          <a:p>
            <a:pPr lvl="0"/>
            <a:r>
              <a:rPr lang="en-US"/>
              <a:t>02</a:t>
            </a:r>
            <a:endParaRPr lang="en-AE"/>
          </a:p>
        </p:txBody>
      </p:sp>
      <p:sp>
        <p:nvSpPr>
          <p:cNvPr id="13" name="Text Placeholder 11">
            <a:extLst>
              <a:ext uri="{FF2B5EF4-FFF2-40B4-BE49-F238E27FC236}">
                <a16:creationId xmlns:a16="http://schemas.microsoft.com/office/drawing/2014/main" id="{B06F2E24-DBDE-0A76-05BF-92DA7AA796FA}"/>
              </a:ext>
            </a:extLst>
          </p:cNvPr>
          <p:cNvSpPr>
            <a:spLocks noGrp="1"/>
          </p:cNvSpPr>
          <p:nvPr>
            <p:ph type="body" sz="quarter" idx="11" hasCustomPrompt="1"/>
          </p:nvPr>
        </p:nvSpPr>
        <p:spPr>
          <a:xfrm>
            <a:off x="2218291" y="2141339"/>
            <a:ext cx="5872163" cy="3955256"/>
          </a:xfrm>
          <a:prstGeom prst="rect">
            <a:avLst/>
          </a:prstGeom>
        </p:spPr>
        <p:txBody>
          <a:bodyPr/>
          <a:lstStyle>
            <a:lvl1pPr marL="0" indent="0">
              <a:lnSpc>
                <a:spcPts val="820"/>
              </a:lnSpc>
              <a:spcBef>
                <a:spcPts val="500"/>
              </a:spcBef>
              <a:buNone/>
              <a:defRPr sz="1400" b="0" i="0" spc="150">
                <a:solidFill>
                  <a:schemeClr val="tx1"/>
                </a:solidFill>
                <a:latin typeface="+mn-lt"/>
                <a:ea typeface="Noto Sans" panose="020B0502040504020204" pitchFamily="34" charset="0"/>
                <a:cs typeface="Noto Sans" panose="020B0502040504020204" pitchFamily="34" charset="0"/>
              </a:defRPr>
            </a:lvl1pPr>
          </a:lstStyle>
          <a:p>
            <a:pPr lvl="0"/>
            <a:r>
              <a:rPr lang="en-US"/>
              <a:t>Lorem Ipsum Dolor</a:t>
            </a:r>
          </a:p>
          <a:p>
            <a:pPr lvl="0"/>
            <a:endParaRPr lang="en-US"/>
          </a:p>
          <a:p>
            <a:pPr lvl="0"/>
            <a:r>
              <a:rPr lang="en-US" err="1"/>
              <a:t>Conceptiarum</a:t>
            </a:r>
            <a:r>
              <a:rPr lang="en-US"/>
              <a:t> Iso </a:t>
            </a:r>
            <a:r>
              <a:rPr lang="en-US" err="1"/>
              <a:t>Bollis</a:t>
            </a:r>
            <a:r>
              <a:rPr lang="en-US"/>
              <a:t> Meus</a:t>
            </a:r>
            <a:endParaRPr lang="en-AE"/>
          </a:p>
        </p:txBody>
      </p:sp>
      <p:sp>
        <p:nvSpPr>
          <p:cNvPr id="11" name="Rectangle 10">
            <a:extLst>
              <a:ext uri="{FF2B5EF4-FFF2-40B4-BE49-F238E27FC236}">
                <a16:creationId xmlns:a16="http://schemas.microsoft.com/office/drawing/2014/main" id="{084DED07-F1D9-8544-9B80-78FD8B29C75C}"/>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 name="Rectangle 13">
            <a:extLst>
              <a:ext uri="{FF2B5EF4-FFF2-40B4-BE49-F238E27FC236}">
                <a16:creationId xmlns:a16="http://schemas.microsoft.com/office/drawing/2014/main" id="{7A58A565-F162-3143-92CB-D3C1E1FF5598}"/>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15" name="Picture 14" descr="Logo&#10;&#10;Description automatically generated with medium confidence">
            <a:extLst>
              <a:ext uri="{FF2B5EF4-FFF2-40B4-BE49-F238E27FC236}">
                <a16:creationId xmlns:a16="http://schemas.microsoft.com/office/drawing/2014/main" id="{AD87D811-22D9-D74A-BF60-5CA9A465111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18695" y="82623"/>
            <a:ext cx="1430010" cy="648000"/>
          </a:xfrm>
          <a:prstGeom prst="rect">
            <a:avLst/>
          </a:prstGeom>
        </p:spPr>
      </p:pic>
      <p:sp>
        <p:nvSpPr>
          <p:cNvPr id="18" name="Text">
            <a:extLst>
              <a:ext uri="{FF2B5EF4-FFF2-40B4-BE49-F238E27FC236}">
                <a16:creationId xmlns:a16="http://schemas.microsoft.com/office/drawing/2014/main" id="{81CBB268-A34D-844F-AF14-A6FBDD3B02C5}"/>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 name="Text">
            <a:extLst>
              <a:ext uri="{FF2B5EF4-FFF2-40B4-BE49-F238E27FC236}">
                <a16:creationId xmlns:a16="http://schemas.microsoft.com/office/drawing/2014/main" id="{5ACB55ED-C5F1-B347-93B5-2AF9EA161C09}"/>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16" name="Picture 15" descr="Logo&#10;&#10;Description automatically generated">
            <a:extLst>
              <a:ext uri="{FF2B5EF4-FFF2-40B4-BE49-F238E27FC236}">
                <a16:creationId xmlns:a16="http://schemas.microsoft.com/office/drawing/2014/main" id="{7C7EBF9F-CB0B-D645-8EDC-D6E26CECC9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
        <p:nvSpPr>
          <p:cNvPr id="2" name="Title 1">
            <a:extLst>
              <a:ext uri="{FF2B5EF4-FFF2-40B4-BE49-F238E27FC236}">
                <a16:creationId xmlns:a16="http://schemas.microsoft.com/office/drawing/2014/main" id="{535D4071-B692-EDB1-2A33-256BE89A5B43}"/>
              </a:ext>
            </a:extLst>
          </p:cNvPr>
          <p:cNvSpPr>
            <a:spLocks noGrp="1"/>
          </p:cNvSpPr>
          <p:nvPr>
            <p:ph type="title" hasCustomPrompt="1"/>
          </p:nvPr>
        </p:nvSpPr>
        <p:spPr>
          <a:xfrm>
            <a:off x="1671639" y="1385890"/>
            <a:ext cx="5516933" cy="587277"/>
          </a:xfrm>
          <a:prstGeom prst="rect">
            <a:avLst/>
          </a:prstGeom>
        </p:spPr>
        <p:txBody>
          <a:bodyPr vert="horz" wrap="square" lIns="91440" tIns="45720" rIns="91440" bIns="45720" anchor="t" anchorCtr="0">
            <a:spAutoFit/>
          </a:bodyPr>
          <a:lstStyle>
            <a:lvl1pPr>
              <a:lnSpc>
                <a:spcPct val="150000"/>
              </a:lnSpc>
              <a:spcBef>
                <a:spcPts val="0"/>
              </a:spcBef>
              <a:defRPr sz="2400">
                <a:solidFill>
                  <a:schemeClr val="bg2"/>
                </a:solidFill>
              </a:defRPr>
            </a:lvl1pPr>
          </a:lstStyle>
          <a:p>
            <a:r>
              <a:rPr lang="en-US"/>
              <a:t>Table of content</a:t>
            </a:r>
          </a:p>
        </p:txBody>
      </p:sp>
    </p:spTree>
    <p:extLst>
      <p:ext uri="{BB962C8B-B14F-4D97-AF65-F5344CB8AC3E}">
        <p14:creationId xmlns:p14="http://schemas.microsoft.com/office/powerpoint/2010/main" val="1821843108"/>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ubsection Slide 01">
    <p:spTree>
      <p:nvGrpSpPr>
        <p:cNvPr id="1" name=""/>
        <p:cNvGrpSpPr/>
        <p:nvPr/>
      </p:nvGrpSpPr>
      <p:grpSpPr>
        <a:xfrm>
          <a:off x="0" y="0"/>
          <a:ext cx="0" cy="0"/>
          <a:chOff x="0" y="0"/>
          <a:chExt cx="0" cy="0"/>
        </a:xfrm>
      </p:grpSpPr>
      <p:pic>
        <p:nvPicPr>
          <p:cNvPr id="14" name="Picture 13" descr="A picture containing text, lamp&#10;&#10;Description automatically generated">
            <a:extLst>
              <a:ext uri="{FF2B5EF4-FFF2-40B4-BE49-F238E27FC236}">
                <a16:creationId xmlns:a16="http://schemas.microsoft.com/office/drawing/2014/main" id="{8609606A-9A55-294A-B8FD-323FA21B62BB}"/>
              </a:ext>
            </a:extLst>
          </p:cNvPr>
          <p:cNvPicPr>
            <a:picLocks noChangeAspect="1"/>
          </p:cNvPicPr>
          <p:nvPr userDrawn="1"/>
        </p:nvPicPr>
        <p:blipFill rotWithShape="1">
          <a:blip r:embed="rId2" cstate="screen">
            <a:alphaModFix amt="20000"/>
            <a:extLst>
              <a:ext uri="{28A0092B-C50C-407E-A947-70E740481C1C}">
                <a14:useLocalDpi xmlns:a14="http://schemas.microsoft.com/office/drawing/2010/main"/>
              </a:ext>
            </a:extLst>
          </a:blip>
          <a:srcRect/>
          <a:stretch/>
        </p:blipFill>
        <p:spPr>
          <a:xfrm>
            <a:off x="11574" y="-40827"/>
            <a:ext cx="12192001" cy="6898827"/>
          </a:xfrm>
          <a:prstGeom prst="rect">
            <a:avLst/>
          </a:prstGeom>
        </p:spPr>
      </p:pic>
      <p:sp>
        <p:nvSpPr>
          <p:cNvPr id="9" name="Text">
            <a:extLst>
              <a:ext uri="{FF2B5EF4-FFF2-40B4-BE49-F238E27FC236}">
                <a16:creationId xmlns:a16="http://schemas.microsoft.com/office/drawing/2014/main" id="{FDC1F9F0-A5E4-2F8C-F012-BEFCAA3ADF8F}"/>
              </a:ext>
            </a:extLst>
          </p:cNvPr>
          <p:cNvSpPr txBox="1"/>
          <p:nvPr userDrawn="1"/>
        </p:nvSpPr>
        <p:spPr>
          <a:xfrm>
            <a:off x="160256" y="6420286"/>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latin typeface="Noto Sans" panose="020B0502040504020204" pitchFamily="34" charset="0"/>
                <a:ea typeface="Noto Sans" panose="020B0502040504020204" pitchFamily="34" charset="0"/>
                <a:cs typeface="Noto Sans" panose="020B0502040504020204" pitchFamily="34" charset="0"/>
              </a:rPr>
              <a:t>‹#›</a:t>
            </a:fld>
            <a:endParaRPr sz="900" b="0" i="0">
              <a:latin typeface="Noto Sans" panose="020B0502040504020204" pitchFamily="34" charset="0"/>
              <a:ea typeface="Noto Sans" panose="020B0502040504020204" pitchFamily="34" charset="0"/>
              <a:cs typeface="Noto Sans" panose="020B0502040504020204" pitchFamily="34" charset="0"/>
            </a:endParaRPr>
          </a:p>
        </p:txBody>
      </p:sp>
      <p:pic>
        <p:nvPicPr>
          <p:cNvPr id="2" name="Picture 1" descr="Logo&#10;&#10;Description automatically generated with medium confidence">
            <a:extLst>
              <a:ext uri="{FF2B5EF4-FFF2-40B4-BE49-F238E27FC236}">
                <a16:creationId xmlns:a16="http://schemas.microsoft.com/office/drawing/2014/main" id="{216AB07C-D682-7A33-C3A7-26E65BFA252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67751" y="62445"/>
            <a:ext cx="1863557" cy="844459"/>
          </a:xfrm>
          <a:prstGeom prst="rect">
            <a:avLst/>
          </a:prstGeom>
        </p:spPr>
      </p:pic>
      <p:sp>
        <p:nvSpPr>
          <p:cNvPr id="6" name="Rectangle 5">
            <a:extLst>
              <a:ext uri="{FF2B5EF4-FFF2-40B4-BE49-F238E27FC236}">
                <a16:creationId xmlns:a16="http://schemas.microsoft.com/office/drawing/2014/main" id="{4BE67EAD-6A6B-88A0-02CD-A38FABAAD9EF}"/>
              </a:ext>
            </a:extLst>
          </p:cNvPr>
          <p:cNvSpPr/>
          <p:nvPr userDrawn="1"/>
        </p:nvSpPr>
        <p:spPr>
          <a:xfrm>
            <a:off x="222738" y="-13532"/>
            <a:ext cx="11746523" cy="720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 name="Rectangle 6">
            <a:extLst>
              <a:ext uri="{FF2B5EF4-FFF2-40B4-BE49-F238E27FC236}">
                <a16:creationId xmlns:a16="http://schemas.microsoft.com/office/drawing/2014/main" id="{66F8ED4B-99EE-E1DA-4C1F-7E80E6C3BAA7}"/>
              </a:ext>
            </a:extLst>
          </p:cNvPr>
          <p:cNvSpPr/>
          <p:nvPr userDrawn="1"/>
        </p:nvSpPr>
        <p:spPr>
          <a:xfrm>
            <a:off x="222738" y="6794638"/>
            <a:ext cx="11746523" cy="720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1" name="Text">
            <a:extLst>
              <a:ext uri="{FF2B5EF4-FFF2-40B4-BE49-F238E27FC236}">
                <a16:creationId xmlns:a16="http://schemas.microsoft.com/office/drawing/2014/main" id="{35B58FA1-708F-804D-8975-7FFE708774AA}"/>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23" name="Picture 22" descr="Logo&#10;&#10;Description automatically generated">
            <a:extLst>
              <a:ext uri="{FF2B5EF4-FFF2-40B4-BE49-F238E27FC236}">
                <a16:creationId xmlns:a16="http://schemas.microsoft.com/office/drawing/2014/main" id="{D579D3CD-1BF2-AA44-BF91-ECB9C79E7EB7}"/>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
        <p:nvSpPr>
          <p:cNvPr id="12" name="Text Placeholder 6">
            <a:extLst>
              <a:ext uri="{FF2B5EF4-FFF2-40B4-BE49-F238E27FC236}">
                <a16:creationId xmlns:a16="http://schemas.microsoft.com/office/drawing/2014/main" id="{7263C7EA-2749-CF34-3663-30B9F1FF4244}"/>
              </a:ext>
            </a:extLst>
          </p:cNvPr>
          <p:cNvSpPr>
            <a:spLocks noGrp="1"/>
          </p:cNvSpPr>
          <p:nvPr>
            <p:ph type="body" sz="quarter" idx="10" hasCustomPrompt="1"/>
          </p:nvPr>
        </p:nvSpPr>
        <p:spPr>
          <a:xfrm>
            <a:off x="516120" y="3145632"/>
            <a:ext cx="676576" cy="566738"/>
          </a:xfrm>
          <a:prstGeom prst="rect">
            <a:avLst/>
          </a:prstGeom>
        </p:spPr>
        <p:txBody>
          <a:bodyPr/>
          <a:lstStyle>
            <a:lvl1pPr marL="0" indent="0">
              <a:buNone/>
              <a:defRPr sz="3300" b="0" i="0">
                <a:solidFill>
                  <a:schemeClr val="bg2"/>
                </a:solidFill>
                <a:latin typeface="+mj-lt"/>
                <a:ea typeface="Noto Sans" panose="020B0502040504020204" pitchFamily="34" charset="0"/>
                <a:cs typeface="Noto Sans" panose="020B0502040504020204" pitchFamily="34" charset="0"/>
              </a:defRPr>
            </a:lvl1pPr>
          </a:lstStyle>
          <a:p>
            <a:pPr lvl="0"/>
            <a:r>
              <a:rPr lang="en-US"/>
              <a:t>01</a:t>
            </a:r>
            <a:endParaRPr lang="en-AE"/>
          </a:p>
        </p:txBody>
      </p:sp>
      <p:sp>
        <p:nvSpPr>
          <p:cNvPr id="15" name="Title 2">
            <a:extLst>
              <a:ext uri="{FF2B5EF4-FFF2-40B4-BE49-F238E27FC236}">
                <a16:creationId xmlns:a16="http://schemas.microsoft.com/office/drawing/2014/main" id="{0BD9F3A1-5939-9CA9-54DB-36586BD4D89D}"/>
              </a:ext>
            </a:extLst>
          </p:cNvPr>
          <p:cNvSpPr>
            <a:spLocks noGrp="1"/>
          </p:cNvSpPr>
          <p:nvPr>
            <p:ph type="title" hasCustomPrompt="1"/>
          </p:nvPr>
        </p:nvSpPr>
        <p:spPr>
          <a:xfrm>
            <a:off x="1758512" y="3145632"/>
            <a:ext cx="5029915" cy="566738"/>
          </a:xfrm>
          <a:prstGeom prst="rect">
            <a:avLst/>
          </a:prstGeom>
        </p:spPr>
        <p:txBody>
          <a:bodyPr vert="horz" wrap="square" lIns="91440" tIns="45720" rIns="91440" bIns="45720" anchor="t" anchorCtr="0">
            <a:noAutofit/>
          </a:bodyPr>
          <a:lstStyle>
            <a:lvl1pPr>
              <a:defRPr sz="3300">
                <a:solidFill>
                  <a:schemeClr val="bg2"/>
                </a:solidFill>
                <a:latin typeface="+mj-lt"/>
              </a:defRPr>
            </a:lvl1pPr>
          </a:lstStyle>
          <a:p>
            <a:r>
              <a:rPr lang="en-US"/>
              <a:t>Section Title</a:t>
            </a:r>
          </a:p>
        </p:txBody>
      </p:sp>
    </p:spTree>
    <p:extLst>
      <p:ext uri="{BB962C8B-B14F-4D97-AF65-F5344CB8AC3E}">
        <p14:creationId xmlns:p14="http://schemas.microsoft.com/office/powerpoint/2010/main" val="2122478441"/>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Slide 02">
    <p:spTree>
      <p:nvGrpSpPr>
        <p:cNvPr id="1" name=""/>
        <p:cNvGrpSpPr/>
        <p:nvPr/>
      </p:nvGrpSpPr>
      <p:grpSpPr>
        <a:xfrm>
          <a:off x="0" y="0"/>
          <a:ext cx="0" cy="0"/>
          <a:chOff x="0" y="0"/>
          <a:chExt cx="0" cy="0"/>
        </a:xfrm>
      </p:grpSpPr>
      <p:pic>
        <p:nvPicPr>
          <p:cNvPr id="15" name="Picture 14" descr="Background pattern&#10;&#10;Description automatically generated with medium confidence">
            <a:extLst>
              <a:ext uri="{FF2B5EF4-FFF2-40B4-BE49-F238E27FC236}">
                <a16:creationId xmlns:a16="http://schemas.microsoft.com/office/drawing/2014/main" id="{3CBEC3B2-48E4-1346-8AC2-DA63485EA0DC}"/>
              </a:ext>
            </a:extLst>
          </p:cNvPr>
          <p:cNvPicPr>
            <a:picLocks noChangeAspect="1"/>
          </p:cNvPicPr>
          <p:nvPr userDrawn="1"/>
        </p:nvPicPr>
        <p:blipFill rotWithShape="1">
          <a:blip r:embed="rId2" cstate="screen">
            <a:alphaModFix amt="35000"/>
            <a:extLst>
              <a:ext uri="{28A0092B-C50C-407E-A947-70E740481C1C}">
                <a14:useLocalDpi xmlns:a14="http://schemas.microsoft.com/office/drawing/2010/main"/>
              </a:ext>
            </a:extLst>
          </a:blip>
          <a:srcRect r="-107"/>
          <a:stretch/>
        </p:blipFill>
        <p:spPr>
          <a:xfrm>
            <a:off x="0" y="55553"/>
            <a:ext cx="12192000" cy="6858000"/>
          </a:xfrm>
          <a:prstGeom prst="rect">
            <a:avLst/>
          </a:prstGeom>
        </p:spPr>
      </p:pic>
      <p:sp>
        <p:nvSpPr>
          <p:cNvPr id="9" name="Text">
            <a:extLst>
              <a:ext uri="{FF2B5EF4-FFF2-40B4-BE49-F238E27FC236}">
                <a16:creationId xmlns:a16="http://schemas.microsoft.com/office/drawing/2014/main" id="{FDC1F9F0-A5E4-2F8C-F012-BEFCAA3ADF8F}"/>
              </a:ext>
            </a:extLst>
          </p:cNvPr>
          <p:cNvSpPr txBox="1"/>
          <p:nvPr userDrawn="1"/>
        </p:nvSpPr>
        <p:spPr>
          <a:xfrm>
            <a:off x="160256" y="6420286"/>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latin typeface="Noto Sans" panose="020B0502040504020204" pitchFamily="34" charset="0"/>
                <a:ea typeface="Noto Sans" panose="020B0502040504020204" pitchFamily="34" charset="0"/>
                <a:cs typeface="Noto Sans" panose="020B0502040504020204" pitchFamily="34" charset="0"/>
              </a:rPr>
              <a:t>‹#›</a:t>
            </a:fld>
            <a:endParaRPr sz="900" b="0" i="0">
              <a:latin typeface="Noto Sans" panose="020B0502040504020204" pitchFamily="34" charset="0"/>
              <a:ea typeface="Noto Sans" panose="020B0502040504020204" pitchFamily="34" charset="0"/>
              <a:cs typeface="Noto Sans" panose="020B0502040504020204" pitchFamily="34" charset="0"/>
            </a:endParaRPr>
          </a:p>
        </p:txBody>
      </p:sp>
      <p:pic>
        <p:nvPicPr>
          <p:cNvPr id="2" name="Picture 1" descr="Logo&#10;&#10;Description automatically generated with medium confidence">
            <a:extLst>
              <a:ext uri="{FF2B5EF4-FFF2-40B4-BE49-F238E27FC236}">
                <a16:creationId xmlns:a16="http://schemas.microsoft.com/office/drawing/2014/main" id="{216AB07C-D682-7A33-C3A7-26E65BFA252C}"/>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67751" y="62445"/>
            <a:ext cx="1863557" cy="844459"/>
          </a:xfrm>
          <a:prstGeom prst="rect">
            <a:avLst/>
          </a:prstGeom>
        </p:spPr>
      </p:pic>
      <p:sp>
        <p:nvSpPr>
          <p:cNvPr id="6" name="Rectangle 5">
            <a:extLst>
              <a:ext uri="{FF2B5EF4-FFF2-40B4-BE49-F238E27FC236}">
                <a16:creationId xmlns:a16="http://schemas.microsoft.com/office/drawing/2014/main" id="{4BE67EAD-6A6B-88A0-02CD-A38FABAAD9EF}"/>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 name="Rectangle 6">
            <a:extLst>
              <a:ext uri="{FF2B5EF4-FFF2-40B4-BE49-F238E27FC236}">
                <a16:creationId xmlns:a16="http://schemas.microsoft.com/office/drawing/2014/main" id="{66F8ED4B-99EE-E1DA-4C1F-7E80E6C3BAA7}"/>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8" name="Text">
            <a:extLst>
              <a:ext uri="{FF2B5EF4-FFF2-40B4-BE49-F238E27FC236}">
                <a16:creationId xmlns:a16="http://schemas.microsoft.com/office/drawing/2014/main" id="{53880762-C28E-DA49-9EBE-399D3B772377}"/>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19" name="Picture 18" descr="Logo&#10;&#10;Description automatically generated">
            <a:extLst>
              <a:ext uri="{FF2B5EF4-FFF2-40B4-BE49-F238E27FC236}">
                <a16:creationId xmlns:a16="http://schemas.microsoft.com/office/drawing/2014/main" id="{A3AD9C7D-FE75-6949-864D-EB21110C415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
        <p:nvSpPr>
          <p:cNvPr id="3" name="Text Placeholder 6">
            <a:extLst>
              <a:ext uri="{FF2B5EF4-FFF2-40B4-BE49-F238E27FC236}">
                <a16:creationId xmlns:a16="http://schemas.microsoft.com/office/drawing/2014/main" id="{A8C05D25-C1B8-43BA-CAFB-05664641A27D}"/>
              </a:ext>
            </a:extLst>
          </p:cNvPr>
          <p:cNvSpPr>
            <a:spLocks noGrp="1"/>
          </p:cNvSpPr>
          <p:nvPr>
            <p:ph type="body" sz="quarter" idx="10" hasCustomPrompt="1"/>
          </p:nvPr>
        </p:nvSpPr>
        <p:spPr>
          <a:xfrm>
            <a:off x="516120" y="3145632"/>
            <a:ext cx="676576" cy="566738"/>
          </a:xfrm>
          <a:prstGeom prst="rect">
            <a:avLst/>
          </a:prstGeom>
        </p:spPr>
        <p:txBody>
          <a:bodyPr/>
          <a:lstStyle>
            <a:lvl1pPr marL="0" indent="0">
              <a:buNone/>
              <a:defRPr sz="3300" b="0" i="0">
                <a:solidFill>
                  <a:schemeClr val="tx1"/>
                </a:solidFill>
                <a:latin typeface="+mj-lt"/>
                <a:ea typeface="Noto Sans" panose="020B0502040504020204" pitchFamily="34" charset="0"/>
                <a:cs typeface="Noto Sans" panose="020B0502040504020204" pitchFamily="34" charset="0"/>
              </a:defRPr>
            </a:lvl1pPr>
          </a:lstStyle>
          <a:p>
            <a:pPr lvl="0"/>
            <a:r>
              <a:rPr lang="en-US"/>
              <a:t>01</a:t>
            </a:r>
            <a:endParaRPr lang="en-AE"/>
          </a:p>
        </p:txBody>
      </p:sp>
      <p:sp>
        <p:nvSpPr>
          <p:cNvPr id="5" name="Title 2">
            <a:extLst>
              <a:ext uri="{FF2B5EF4-FFF2-40B4-BE49-F238E27FC236}">
                <a16:creationId xmlns:a16="http://schemas.microsoft.com/office/drawing/2014/main" id="{CFEC6B64-B29E-1309-88FC-28AB1E3B313E}"/>
              </a:ext>
            </a:extLst>
          </p:cNvPr>
          <p:cNvSpPr>
            <a:spLocks noGrp="1"/>
          </p:cNvSpPr>
          <p:nvPr>
            <p:ph type="title" hasCustomPrompt="1"/>
          </p:nvPr>
        </p:nvSpPr>
        <p:spPr>
          <a:xfrm>
            <a:off x="1758512" y="3145632"/>
            <a:ext cx="5029915" cy="566738"/>
          </a:xfrm>
          <a:prstGeom prst="rect">
            <a:avLst/>
          </a:prstGeom>
        </p:spPr>
        <p:txBody>
          <a:bodyPr vert="horz" wrap="square" lIns="91440" tIns="45720" rIns="91440" bIns="45720" anchor="t" anchorCtr="0">
            <a:noAutofit/>
          </a:bodyPr>
          <a:lstStyle>
            <a:lvl1pPr>
              <a:defRPr sz="3300">
                <a:solidFill>
                  <a:schemeClr val="tx1"/>
                </a:solidFill>
                <a:latin typeface="+mj-lt"/>
              </a:defRPr>
            </a:lvl1pPr>
          </a:lstStyle>
          <a:p>
            <a:r>
              <a:rPr lang="en-US"/>
              <a:t>Section Title</a:t>
            </a:r>
          </a:p>
        </p:txBody>
      </p:sp>
    </p:spTree>
    <p:extLst>
      <p:ext uri="{BB962C8B-B14F-4D97-AF65-F5344CB8AC3E}">
        <p14:creationId xmlns:p14="http://schemas.microsoft.com/office/powerpoint/2010/main" val="303791685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and Tex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B3172104-D374-322A-F477-2AC7DF7D8A18}"/>
              </a:ext>
            </a:extLst>
          </p:cNvPr>
          <p:cNvSpPr>
            <a:spLocks noGrp="1"/>
          </p:cNvSpPr>
          <p:nvPr>
            <p:ph type="pic" sz="quarter" idx="10"/>
          </p:nvPr>
        </p:nvSpPr>
        <p:spPr>
          <a:xfrm>
            <a:off x="-88900" y="-40482"/>
            <a:ext cx="6184900" cy="6938963"/>
          </a:xfrm>
          <a:prstGeom prst="rect">
            <a:avLst/>
          </a:prstGeom>
          <a:solidFill>
            <a:srgbClr val="A58B63">
              <a:alpha val="29974"/>
            </a:srgbClr>
          </a:solidFill>
        </p:spPr>
        <p:txBody>
          <a:bodyPr/>
          <a:lstStyle>
            <a:lvl1pPr marL="0" indent="0" algn="ctr">
              <a:buNone/>
              <a:defRPr sz="1600" b="0" i="0">
                <a:latin typeface="Noto Sans" panose="020B0502040504020204" pitchFamily="34" charset="0"/>
                <a:ea typeface="Noto Sans" panose="020B0502040504020204" pitchFamily="34" charset="0"/>
                <a:cs typeface="Noto Sans" panose="020B0502040504020204" pitchFamily="34" charset="0"/>
              </a:defRPr>
            </a:lvl1pPr>
          </a:lstStyle>
          <a:p>
            <a:r>
              <a:rPr lang="en-US"/>
              <a:t>Click icon to add picture</a:t>
            </a:r>
            <a:endParaRPr lang="en-AE"/>
          </a:p>
        </p:txBody>
      </p:sp>
      <p:sp>
        <p:nvSpPr>
          <p:cNvPr id="9" name="Text Placeholder 7">
            <a:extLst>
              <a:ext uri="{FF2B5EF4-FFF2-40B4-BE49-F238E27FC236}">
                <a16:creationId xmlns:a16="http://schemas.microsoft.com/office/drawing/2014/main" id="{DEB4369A-C4AE-EBF2-18FE-EC8E274905FF}"/>
              </a:ext>
            </a:extLst>
          </p:cNvPr>
          <p:cNvSpPr>
            <a:spLocks noGrp="1"/>
          </p:cNvSpPr>
          <p:nvPr>
            <p:ph type="body" sz="quarter" idx="12" hasCustomPrompt="1"/>
          </p:nvPr>
        </p:nvSpPr>
        <p:spPr>
          <a:xfrm>
            <a:off x="6407640" y="2166939"/>
            <a:ext cx="5423998" cy="3935689"/>
          </a:xfrm>
          <a:prstGeom prst="rect">
            <a:avLst/>
          </a:prstGeom>
        </p:spPr>
        <p:txBody>
          <a:bodyPr/>
          <a:lstStyle>
            <a:lvl1pPr marL="0" indent="0">
              <a:buNone/>
              <a:defRPr sz="1200" b="0" i="0">
                <a:latin typeface="+mn-lt"/>
                <a:ea typeface="Noto Sans" panose="020B0502040504020204" pitchFamily="34" charset="0"/>
                <a:cs typeface="Noto Sans" panose="020B0502040504020204" pitchFamily="34" charset="0"/>
              </a:defRPr>
            </a:lvl1pPr>
            <a:lvl2pPr marL="317500" indent="0">
              <a:buNone/>
              <a:defRPr sz="900"/>
            </a:lvl2pPr>
            <a:lvl3pPr marL="635000" indent="0">
              <a:buNone/>
              <a:defRPr sz="900"/>
            </a:lvl3pPr>
            <a:lvl4pPr marL="952500" indent="0">
              <a:buNone/>
              <a:defRPr sz="900"/>
            </a:lvl4pPr>
            <a:lvl5pPr marL="1270000" indent="0">
              <a:buNone/>
              <a:defRPr sz="900"/>
            </a:lvl5pPr>
          </a:lstStyle>
          <a:p>
            <a:pPr lvl="0"/>
            <a:r>
              <a:rPr lang="en-AE"/>
              <a:t>Click to add text</a:t>
            </a:r>
          </a:p>
        </p:txBody>
      </p:sp>
      <p:sp>
        <p:nvSpPr>
          <p:cNvPr id="2" name="Title 1">
            <a:extLst>
              <a:ext uri="{FF2B5EF4-FFF2-40B4-BE49-F238E27FC236}">
                <a16:creationId xmlns:a16="http://schemas.microsoft.com/office/drawing/2014/main" id="{3B40F920-069C-307E-0585-90F8FBD7CA32}"/>
              </a:ext>
            </a:extLst>
          </p:cNvPr>
          <p:cNvSpPr>
            <a:spLocks noGrp="1"/>
          </p:cNvSpPr>
          <p:nvPr>
            <p:ph type="title"/>
          </p:nvPr>
        </p:nvSpPr>
        <p:spPr>
          <a:xfrm>
            <a:off x="6407640" y="1000920"/>
            <a:ext cx="5423998" cy="1166019"/>
          </a:xfrm>
          <a:prstGeom prst="rect">
            <a:avLst/>
          </a:prstGeom>
        </p:spPr>
        <p:txBody>
          <a:bodyPr vert="horz" wrap="square" lIns="91440" tIns="45720" rIns="91440" bIns="45720" anchor="t" anchorCtr="0">
            <a:normAutofit/>
          </a:bodyPr>
          <a:lstStyle>
            <a:lvl1pPr>
              <a:defRPr>
                <a:latin typeface="+mj-lt"/>
              </a:defRPr>
            </a:lvl1pPr>
          </a:lstStyle>
          <a:p>
            <a:r>
              <a:rPr lang="en-US"/>
              <a:t>Click to edit Master title style</a:t>
            </a:r>
          </a:p>
        </p:txBody>
      </p:sp>
      <p:sp>
        <p:nvSpPr>
          <p:cNvPr id="15" name="Rectangle 14">
            <a:extLst>
              <a:ext uri="{FF2B5EF4-FFF2-40B4-BE49-F238E27FC236}">
                <a16:creationId xmlns:a16="http://schemas.microsoft.com/office/drawing/2014/main" id="{58C73B3F-4C42-7F4F-935F-2962C2A752C4}"/>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Rectangle 15">
            <a:extLst>
              <a:ext uri="{FF2B5EF4-FFF2-40B4-BE49-F238E27FC236}">
                <a16:creationId xmlns:a16="http://schemas.microsoft.com/office/drawing/2014/main" id="{7E3C02B7-7DE5-F145-A2BA-050C0AADEAF7}"/>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 name="Text">
            <a:extLst>
              <a:ext uri="{FF2B5EF4-FFF2-40B4-BE49-F238E27FC236}">
                <a16:creationId xmlns:a16="http://schemas.microsoft.com/office/drawing/2014/main" id="{FA343786-B519-3146-BFA0-9BE7B538C7C9}"/>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17" name="Picture 16" descr="Logo&#10;&#10;Description automatically generated">
            <a:extLst>
              <a:ext uri="{FF2B5EF4-FFF2-40B4-BE49-F238E27FC236}">
                <a16:creationId xmlns:a16="http://schemas.microsoft.com/office/drawing/2014/main" id="{46ED9836-5B1E-2942-9194-EDFDD35C5A5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Tree>
    <p:extLst>
      <p:ext uri="{BB962C8B-B14F-4D97-AF65-F5344CB8AC3E}">
        <p14:creationId xmlns:p14="http://schemas.microsoft.com/office/powerpoint/2010/main" val="4169430989"/>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4" name="Text">
            <a:extLst>
              <a:ext uri="{FF2B5EF4-FFF2-40B4-BE49-F238E27FC236}">
                <a16:creationId xmlns:a16="http://schemas.microsoft.com/office/drawing/2014/main" id="{711A54E4-0409-D5FC-5FA7-C3646A39B8E5}"/>
              </a:ext>
            </a:extLst>
          </p:cNvPr>
          <p:cNvSpPr txBox="1"/>
          <p:nvPr userDrawn="1"/>
        </p:nvSpPr>
        <p:spPr>
          <a:xfrm>
            <a:off x="11665460" y="6501622"/>
            <a:ext cx="51361" cy="143629"/>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latin typeface="Avenir Book"/>
                <a:ea typeface="Avenir Book"/>
                <a:cs typeface="Avenir Book"/>
                <a:sym typeface="Avenir Book"/>
              </a:defRPr>
            </a:lvl1pPr>
          </a:lstStyle>
          <a:p>
            <a:pPr marL="0" marR="0" indent="0" algn="l" defTabSz="457200" rtl="0" fontAlgn="auto" latinLnBrk="0" hangingPunct="0">
              <a:lnSpc>
                <a:spcPct val="100000"/>
              </a:lnSpc>
              <a:spcBef>
                <a:spcPts val="0"/>
              </a:spcBef>
              <a:spcAft>
                <a:spcPts val="0"/>
              </a:spcAft>
              <a:buClrTx/>
              <a:buSzTx/>
              <a:buFontTx/>
              <a:buNone/>
              <a:tabLst/>
            </a:pPr>
            <a:endParaRPr sz="600" b="0" i="0">
              <a:latin typeface="Noto Sans" panose="020B0502040504020204" pitchFamily="34" charset="0"/>
              <a:ea typeface="Noto Sans" panose="020B0502040504020204" pitchFamily="34" charset="0"/>
              <a:cs typeface="Noto Sans" panose="020B0502040504020204" pitchFamily="34" charset="0"/>
            </a:endParaRPr>
          </a:p>
        </p:txBody>
      </p:sp>
      <p:sp>
        <p:nvSpPr>
          <p:cNvPr id="58" name="Chart Placeholder 56">
            <a:extLst>
              <a:ext uri="{FF2B5EF4-FFF2-40B4-BE49-F238E27FC236}">
                <a16:creationId xmlns:a16="http://schemas.microsoft.com/office/drawing/2014/main" id="{6627E8F9-9AF5-E4F0-58E7-64B552D55BEC}"/>
              </a:ext>
            </a:extLst>
          </p:cNvPr>
          <p:cNvSpPr>
            <a:spLocks noGrp="1"/>
          </p:cNvSpPr>
          <p:nvPr>
            <p:ph type="chart" sz="quarter" idx="12"/>
          </p:nvPr>
        </p:nvSpPr>
        <p:spPr>
          <a:xfrm>
            <a:off x="461969" y="1251024"/>
            <a:ext cx="11369669" cy="3956418"/>
          </a:xfrm>
          <a:prstGeom prst="rect">
            <a:avLst/>
          </a:prstGeom>
        </p:spPr>
        <p:txBody>
          <a:bodyPr/>
          <a:lstStyle>
            <a:lvl1pPr marL="0" indent="0">
              <a:buNone/>
              <a:defRPr sz="2000" b="0" i="0">
                <a:latin typeface="+mn-lt"/>
                <a:ea typeface="Noto Sans" panose="020B0502040504020204" pitchFamily="34" charset="0"/>
                <a:cs typeface="Noto Sans" panose="020B0502040504020204" pitchFamily="34" charset="0"/>
              </a:defRPr>
            </a:lvl1pPr>
          </a:lstStyle>
          <a:p>
            <a:r>
              <a:rPr lang="en-US"/>
              <a:t>Click icon to add chart</a:t>
            </a:r>
            <a:endParaRPr lang="en-AE"/>
          </a:p>
        </p:txBody>
      </p:sp>
      <p:sp>
        <p:nvSpPr>
          <p:cNvPr id="18" name="Rectangle 17">
            <a:extLst>
              <a:ext uri="{FF2B5EF4-FFF2-40B4-BE49-F238E27FC236}">
                <a16:creationId xmlns:a16="http://schemas.microsoft.com/office/drawing/2014/main" id="{5FD23E32-1D48-C146-9BCA-342BB296A6E6}"/>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9" name="Rectangle 18">
            <a:extLst>
              <a:ext uri="{FF2B5EF4-FFF2-40B4-BE49-F238E27FC236}">
                <a16:creationId xmlns:a16="http://schemas.microsoft.com/office/drawing/2014/main" id="{724FFD13-3D00-6B48-AD66-11BDADA98358}"/>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 name="Text Placeholder 53">
            <a:extLst>
              <a:ext uri="{FF2B5EF4-FFF2-40B4-BE49-F238E27FC236}">
                <a16:creationId xmlns:a16="http://schemas.microsoft.com/office/drawing/2014/main" id="{AECDBA26-4411-2E48-8203-979C52AF3286}"/>
              </a:ext>
            </a:extLst>
          </p:cNvPr>
          <p:cNvSpPr>
            <a:spLocks noGrp="1"/>
          </p:cNvSpPr>
          <p:nvPr>
            <p:ph type="body" sz="quarter" idx="11" hasCustomPrompt="1"/>
          </p:nvPr>
        </p:nvSpPr>
        <p:spPr>
          <a:xfrm>
            <a:off x="461969" y="5454972"/>
            <a:ext cx="11369669" cy="779463"/>
          </a:xfrm>
          <a:prstGeom prst="rect">
            <a:avLst/>
          </a:prstGeom>
        </p:spPr>
        <p:txBody>
          <a:bodyPr/>
          <a:lstStyle>
            <a:lvl1pPr marL="0" indent="0">
              <a:buNone/>
              <a:defRPr sz="1400" b="0" i="0">
                <a:solidFill>
                  <a:srgbClr val="000000"/>
                </a:solidFill>
                <a:latin typeface="+mn-lt"/>
                <a:ea typeface="Noto Sans" panose="020B0502040504020204" pitchFamily="34" charset="0"/>
                <a:cs typeface="Noto Sans" panose="020B0502040504020204" pitchFamily="34" charset="0"/>
              </a:defRPr>
            </a:lvl1pPr>
            <a:lvl2pPr marL="317500" indent="0">
              <a:buNone/>
              <a:defRPr sz="900">
                <a:latin typeface="Noto Sans" panose="020B0502040504020204" pitchFamily="34" charset="0"/>
                <a:ea typeface="Noto Sans" panose="020B0502040504020204" pitchFamily="34" charset="0"/>
                <a:cs typeface="Noto Sans" panose="020B0502040504020204" pitchFamily="34" charset="0"/>
              </a:defRPr>
            </a:lvl2pPr>
            <a:lvl3pPr marL="635000" indent="0">
              <a:buNone/>
              <a:defRPr sz="900">
                <a:latin typeface="Noto Sans" panose="020B0502040504020204" pitchFamily="34" charset="0"/>
                <a:ea typeface="Noto Sans" panose="020B0502040504020204" pitchFamily="34" charset="0"/>
                <a:cs typeface="Noto Sans" panose="020B0502040504020204" pitchFamily="34" charset="0"/>
              </a:defRPr>
            </a:lvl3pPr>
            <a:lvl4pPr marL="952500" indent="0">
              <a:buNone/>
              <a:defRPr sz="900">
                <a:latin typeface="Noto Sans" panose="020B0502040504020204" pitchFamily="34" charset="0"/>
                <a:ea typeface="Noto Sans" panose="020B0502040504020204" pitchFamily="34" charset="0"/>
                <a:cs typeface="Noto Sans" panose="020B0502040504020204" pitchFamily="34" charset="0"/>
              </a:defRPr>
            </a:lvl4pPr>
            <a:lvl5pPr marL="1270000" indent="0">
              <a:buNone/>
              <a:defRPr sz="900">
                <a:latin typeface="Noto Sans" panose="020B0502040504020204" pitchFamily="34" charset="0"/>
                <a:ea typeface="Noto Sans" panose="020B0502040504020204" pitchFamily="34" charset="0"/>
                <a:cs typeface="Noto Sans" panose="020B0502040504020204" pitchFamily="34" charset="0"/>
              </a:defRPr>
            </a:lvl5pPr>
          </a:lstStyle>
          <a:p>
            <a:pPr lvl="0"/>
            <a:r>
              <a:rPr lang="en-US"/>
              <a:t>Click to add text here</a:t>
            </a:r>
          </a:p>
        </p:txBody>
      </p:sp>
      <p:sp>
        <p:nvSpPr>
          <p:cNvPr id="20" name="Text">
            <a:extLst>
              <a:ext uri="{FF2B5EF4-FFF2-40B4-BE49-F238E27FC236}">
                <a16:creationId xmlns:a16="http://schemas.microsoft.com/office/drawing/2014/main" id="{ADD9DCF4-2664-134E-B785-87AD0C06C87E}"/>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21" name="Picture 20" descr="Logo&#10;&#10;Description automatically generated">
            <a:extLst>
              <a:ext uri="{FF2B5EF4-FFF2-40B4-BE49-F238E27FC236}">
                <a16:creationId xmlns:a16="http://schemas.microsoft.com/office/drawing/2014/main" id="{D39F1088-D01C-4041-B74F-D525A3E260D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
        <p:nvSpPr>
          <p:cNvPr id="22" name="Line">
            <a:extLst>
              <a:ext uri="{FF2B5EF4-FFF2-40B4-BE49-F238E27FC236}">
                <a16:creationId xmlns:a16="http://schemas.microsoft.com/office/drawing/2014/main" id="{99FADE23-FEFE-2946-A938-A7F68FC7016B}"/>
              </a:ext>
            </a:extLst>
          </p:cNvPr>
          <p:cNvSpPr/>
          <p:nvPr userDrawn="1"/>
        </p:nvSpPr>
        <p:spPr>
          <a:xfrm>
            <a:off x="461969" y="911827"/>
            <a:ext cx="5241175" cy="1"/>
          </a:xfrm>
          <a:prstGeom prst="line">
            <a:avLst/>
          </a:prstGeom>
          <a:ln w="9525">
            <a:solidFill>
              <a:srgbClr val="C19D5F"/>
            </a:solidFill>
            <a:miter lim="400000"/>
          </a:ln>
        </p:spPr>
        <p:txBody>
          <a:bodyPr lIns="25400" tIns="25400" rIns="25400" bIns="25400" anchor="ctr"/>
          <a:lstStyle/>
          <a:p>
            <a:endParaRPr sz="750" b="0" i="0">
              <a:latin typeface="Noto Sans" panose="020B0502040504020204" pitchFamily="34" charset="0"/>
              <a:ea typeface="Noto Sans" panose="020B0502040504020204" pitchFamily="34" charset="0"/>
              <a:cs typeface="Noto Sans" panose="020B0502040504020204" pitchFamily="34" charset="0"/>
            </a:endParaRPr>
          </a:p>
        </p:txBody>
      </p:sp>
      <p:sp>
        <p:nvSpPr>
          <p:cNvPr id="4" name="Title 3">
            <a:extLst>
              <a:ext uri="{FF2B5EF4-FFF2-40B4-BE49-F238E27FC236}">
                <a16:creationId xmlns:a16="http://schemas.microsoft.com/office/drawing/2014/main" id="{561CF1C9-18B7-55FE-23B2-40FB096A3BB8}"/>
              </a:ext>
            </a:extLst>
          </p:cNvPr>
          <p:cNvSpPr>
            <a:spLocks noGrp="1"/>
          </p:cNvSpPr>
          <p:nvPr>
            <p:ph type="title"/>
          </p:nvPr>
        </p:nvSpPr>
        <p:spPr>
          <a:xfrm>
            <a:off x="477045" y="380161"/>
            <a:ext cx="5424425" cy="52322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625640179"/>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14" name="Text">
            <a:extLst>
              <a:ext uri="{FF2B5EF4-FFF2-40B4-BE49-F238E27FC236}">
                <a16:creationId xmlns:a16="http://schemas.microsoft.com/office/drawing/2014/main" id="{711A54E4-0409-D5FC-5FA7-C3646A39B8E5}"/>
              </a:ext>
            </a:extLst>
          </p:cNvPr>
          <p:cNvSpPr txBox="1"/>
          <p:nvPr userDrawn="1"/>
        </p:nvSpPr>
        <p:spPr>
          <a:xfrm>
            <a:off x="5578985" y="6501622"/>
            <a:ext cx="51361" cy="1436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b">
            <a:spAutoFit/>
          </a:bodyPr>
          <a:lstStyle>
            <a:lvl1pPr algn="r" defTabSz="914400">
              <a:defRPr sz="1200" b="0">
                <a:latin typeface="Avenir Book"/>
                <a:ea typeface="Avenir Book"/>
                <a:cs typeface="Avenir Book"/>
                <a:sym typeface="Avenir Book"/>
              </a:defRPr>
            </a:lvl1pPr>
          </a:lstStyle>
          <a:p>
            <a:pPr marL="0" marR="0" indent="0" algn="l" defTabSz="457200" rtl="0" fontAlgn="auto" latinLnBrk="0" hangingPunct="0">
              <a:lnSpc>
                <a:spcPct val="100000"/>
              </a:lnSpc>
              <a:spcBef>
                <a:spcPts val="0"/>
              </a:spcBef>
              <a:spcAft>
                <a:spcPts val="0"/>
              </a:spcAft>
              <a:buClrTx/>
              <a:buSzTx/>
              <a:buFontTx/>
              <a:buNone/>
              <a:tabLst/>
            </a:pPr>
            <a:endParaRPr sz="600" b="0" i="0">
              <a:latin typeface="Noto Sans" panose="020B0502040504020204" pitchFamily="34" charset="0"/>
              <a:ea typeface="Noto Sans" panose="020B0502040504020204" pitchFamily="34" charset="0"/>
              <a:cs typeface="Noto Sans" panose="020B0502040504020204" pitchFamily="34" charset="0"/>
            </a:endParaRPr>
          </a:p>
        </p:txBody>
      </p:sp>
      <p:sp>
        <p:nvSpPr>
          <p:cNvPr id="55" name="Text Placeholder 53">
            <a:extLst>
              <a:ext uri="{FF2B5EF4-FFF2-40B4-BE49-F238E27FC236}">
                <a16:creationId xmlns:a16="http://schemas.microsoft.com/office/drawing/2014/main" id="{035E0853-F684-D332-8FBB-2108BA57AC8F}"/>
              </a:ext>
            </a:extLst>
          </p:cNvPr>
          <p:cNvSpPr>
            <a:spLocks noGrp="1"/>
          </p:cNvSpPr>
          <p:nvPr>
            <p:ph type="body" sz="quarter" idx="11" hasCustomPrompt="1"/>
          </p:nvPr>
        </p:nvSpPr>
        <p:spPr>
          <a:xfrm>
            <a:off x="466724" y="4842111"/>
            <a:ext cx="11364913" cy="1144794"/>
          </a:xfrm>
          <a:prstGeom prst="rect">
            <a:avLst/>
          </a:prstGeom>
        </p:spPr>
        <p:txBody>
          <a:bodyPr/>
          <a:lstStyle>
            <a:lvl1pPr marL="0" indent="0">
              <a:buNone/>
              <a:defRPr sz="1400" b="0" i="0">
                <a:solidFill>
                  <a:srgbClr val="000000"/>
                </a:solidFill>
                <a:latin typeface="+mn-lt"/>
                <a:ea typeface="Noto Sans" panose="020B0502040504020204" pitchFamily="34" charset="0"/>
                <a:cs typeface="Noto Sans" panose="020B0502040504020204" pitchFamily="34" charset="0"/>
              </a:defRPr>
            </a:lvl1pPr>
            <a:lvl2pPr marL="317500" indent="0">
              <a:buNone/>
              <a:defRPr sz="900">
                <a:latin typeface="Noto Sans" panose="020B0502040504020204" pitchFamily="34" charset="0"/>
                <a:ea typeface="Noto Sans" panose="020B0502040504020204" pitchFamily="34" charset="0"/>
                <a:cs typeface="Noto Sans" panose="020B0502040504020204" pitchFamily="34" charset="0"/>
              </a:defRPr>
            </a:lvl2pPr>
            <a:lvl3pPr marL="635000" indent="0">
              <a:buNone/>
              <a:defRPr sz="900">
                <a:latin typeface="Noto Sans" panose="020B0502040504020204" pitchFamily="34" charset="0"/>
                <a:ea typeface="Noto Sans" panose="020B0502040504020204" pitchFamily="34" charset="0"/>
                <a:cs typeface="Noto Sans" panose="020B0502040504020204" pitchFamily="34" charset="0"/>
              </a:defRPr>
            </a:lvl3pPr>
            <a:lvl4pPr marL="952500" indent="0">
              <a:buNone/>
              <a:defRPr sz="900">
                <a:latin typeface="Noto Sans" panose="020B0502040504020204" pitchFamily="34" charset="0"/>
                <a:ea typeface="Noto Sans" panose="020B0502040504020204" pitchFamily="34" charset="0"/>
                <a:cs typeface="Noto Sans" panose="020B0502040504020204" pitchFamily="34" charset="0"/>
              </a:defRPr>
            </a:lvl4pPr>
            <a:lvl5pPr marL="1270000" indent="0">
              <a:buNone/>
              <a:defRPr sz="900">
                <a:latin typeface="Noto Sans" panose="020B0502040504020204" pitchFamily="34" charset="0"/>
                <a:ea typeface="Noto Sans" panose="020B0502040504020204" pitchFamily="34" charset="0"/>
                <a:cs typeface="Noto Sans" panose="020B0502040504020204" pitchFamily="34" charset="0"/>
              </a:defRPr>
            </a:lvl5pPr>
          </a:lstStyle>
          <a:p>
            <a:pPr lvl="0"/>
            <a:r>
              <a:rPr lang="en-US"/>
              <a:t>Click to add text here</a:t>
            </a:r>
          </a:p>
        </p:txBody>
      </p:sp>
      <p:sp>
        <p:nvSpPr>
          <p:cNvPr id="11" name="Table Placeholder 9">
            <a:extLst>
              <a:ext uri="{FF2B5EF4-FFF2-40B4-BE49-F238E27FC236}">
                <a16:creationId xmlns:a16="http://schemas.microsoft.com/office/drawing/2014/main" id="{D853BC51-0BBD-8DEC-CDE3-4A2E25544F90}"/>
              </a:ext>
            </a:extLst>
          </p:cNvPr>
          <p:cNvSpPr>
            <a:spLocks noGrp="1"/>
          </p:cNvSpPr>
          <p:nvPr>
            <p:ph type="tbl" sz="quarter" idx="15" hasCustomPrompt="1"/>
          </p:nvPr>
        </p:nvSpPr>
        <p:spPr>
          <a:xfrm>
            <a:off x="466725" y="1331279"/>
            <a:ext cx="11364913" cy="3361444"/>
          </a:xfrm>
          <a:prstGeom prst="rect">
            <a:avLst/>
          </a:prstGeom>
        </p:spPr>
        <p:txBody>
          <a:bodyPr/>
          <a:lstStyle>
            <a:lvl1pPr marL="0" indent="0">
              <a:buNone/>
              <a:defRPr sz="1600" b="0" i="0">
                <a:latin typeface="+mn-lt"/>
                <a:ea typeface="Noto Sans" panose="020B0502040504020204" pitchFamily="34" charset="0"/>
                <a:cs typeface="Noto Sans" panose="020B0502040504020204" pitchFamily="34" charset="0"/>
              </a:defRPr>
            </a:lvl1pPr>
          </a:lstStyle>
          <a:p>
            <a:r>
              <a:rPr lang="en-AE"/>
              <a:t>Click to Insert Table</a:t>
            </a:r>
          </a:p>
        </p:txBody>
      </p:sp>
      <p:sp>
        <p:nvSpPr>
          <p:cNvPr id="22" name="Rectangle 21">
            <a:extLst>
              <a:ext uri="{FF2B5EF4-FFF2-40B4-BE49-F238E27FC236}">
                <a16:creationId xmlns:a16="http://schemas.microsoft.com/office/drawing/2014/main" id="{922B40BF-5631-F040-9B56-AF670F28E1A2}"/>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3" name="Rectangle 22">
            <a:extLst>
              <a:ext uri="{FF2B5EF4-FFF2-40B4-BE49-F238E27FC236}">
                <a16:creationId xmlns:a16="http://schemas.microsoft.com/office/drawing/2014/main" id="{DEEBED33-A618-524A-B187-A00A58F64525}"/>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 name="Line">
            <a:extLst>
              <a:ext uri="{FF2B5EF4-FFF2-40B4-BE49-F238E27FC236}">
                <a16:creationId xmlns:a16="http://schemas.microsoft.com/office/drawing/2014/main" id="{4D421B18-C795-5F44-8F1A-CDE885E5CB86}"/>
              </a:ext>
            </a:extLst>
          </p:cNvPr>
          <p:cNvSpPr/>
          <p:nvPr userDrawn="1"/>
        </p:nvSpPr>
        <p:spPr>
          <a:xfrm>
            <a:off x="461969" y="911827"/>
            <a:ext cx="5241175" cy="1"/>
          </a:xfrm>
          <a:prstGeom prst="line">
            <a:avLst/>
          </a:prstGeom>
          <a:ln w="9525">
            <a:solidFill>
              <a:srgbClr val="C19D5F"/>
            </a:solidFill>
            <a:miter lim="400000"/>
          </a:ln>
        </p:spPr>
        <p:txBody>
          <a:bodyPr lIns="25400" tIns="25400" rIns="25400" bIns="25400" anchor="ctr"/>
          <a:lstStyle/>
          <a:p>
            <a:endParaRPr sz="750" b="0" i="0">
              <a:latin typeface="Noto Sans" panose="020B0502040504020204" pitchFamily="34" charset="0"/>
              <a:ea typeface="Noto Sans" panose="020B0502040504020204" pitchFamily="34" charset="0"/>
              <a:cs typeface="Noto Sans" panose="020B0502040504020204" pitchFamily="34" charset="0"/>
            </a:endParaRPr>
          </a:p>
        </p:txBody>
      </p:sp>
      <p:sp>
        <p:nvSpPr>
          <p:cNvPr id="15" name="Text">
            <a:extLst>
              <a:ext uri="{FF2B5EF4-FFF2-40B4-BE49-F238E27FC236}">
                <a16:creationId xmlns:a16="http://schemas.microsoft.com/office/drawing/2014/main" id="{4EB181AF-62C8-6946-944D-875E24AD324D}"/>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16" name="Picture 15" descr="Logo&#10;&#10;Description automatically generated">
            <a:extLst>
              <a:ext uri="{FF2B5EF4-FFF2-40B4-BE49-F238E27FC236}">
                <a16:creationId xmlns:a16="http://schemas.microsoft.com/office/drawing/2014/main" id="{448DF369-F435-A645-B686-F6093B33AFF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
        <p:nvSpPr>
          <p:cNvPr id="4" name="Title 3">
            <a:extLst>
              <a:ext uri="{FF2B5EF4-FFF2-40B4-BE49-F238E27FC236}">
                <a16:creationId xmlns:a16="http://schemas.microsoft.com/office/drawing/2014/main" id="{1123F854-8D4B-FA9B-4E33-455F739DAD2B}"/>
              </a:ext>
            </a:extLst>
          </p:cNvPr>
          <p:cNvSpPr>
            <a:spLocks noGrp="1"/>
          </p:cNvSpPr>
          <p:nvPr>
            <p:ph type="title"/>
          </p:nvPr>
        </p:nvSpPr>
        <p:spPr>
          <a:xfrm>
            <a:off x="477045" y="380161"/>
            <a:ext cx="5424425" cy="52322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2950121314"/>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plit Content Slide">
    <p:spTree>
      <p:nvGrpSpPr>
        <p:cNvPr id="1" name=""/>
        <p:cNvGrpSpPr/>
        <p:nvPr/>
      </p:nvGrpSpPr>
      <p:grpSpPr>
        <a:xfrm>
          <a:off x="0" y="0"/>
          <a:ext cx="0" cy="0"/>
          <a:chOff x="0" y="0"/>
          <a:chExt cx="0" cy="0"/>
        </a:xfrm>
      </p:grpSpPr>
      <p:sp>
        <p:nvSpPr>
          <p:cNvPr id="7" name="Rectangle">
            <a:extLst>
              <a:ext uri="{FF2B5EF4-FFF2-40B4-BE49-F238E27FC236}">
                <a16:creationId xmlns:a16="http://schemas.microsoft.com/office/drawing/2014/main" id="{2684D43C-6F8E-B072-6492-35A6E18E9DFA}"/>
              </a:ext>
            </a:extLst>
          </p:cNvPr>
          <p:cNvSpPr/>
          <p:nvPr userDrawn="1"/>
        </p:nvSpPr>
        <p:spPr>
          <a:xfrm>
            <a:off x="6079169" y="0"/>
            <a:ext cx="6112831" cy="6887082"/>
          </a:xfrm>
          <a:prstGeom prst="rect">
            <a:avLst/>
          </a:prstGeom>
          <a:solidFill>
            <a:srgbClr val="BDCBD6"/>
          </a:solidFill>
          <a:ln w="12700">
            <a:miter lim="400000"/>
          </a:ln>
        </p:spPr>
        <p:txBody>
          <a:bodyPr lIns="0" tIns="0" rIns="0" bIns="0" anchor="ctr"/>
          <a:lstStyle/>
          <a:p>
            <a:pPr marL="0" marR="0" indent="0" algn="l" defTabSz="412750" rtl="0"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sz="1600"/>
          </a:p>
        </p:txBody>
      </p:sp>
      <p:sp>
        <p:nvSpPr>
          <p:cNvPr id="14" name="Text">
            <a:extLst>
              <a:ext uri="{FF2B5EF4-FFF2-40B4-BE49-F238E27FC236}">
                <a16:creationId xmlns:a16="http://schemas.microsoft.com/office/drawing/2014/main" id="{711A54E4-0409-D5FC-5FA7-C3646A39B8E5}"/>
              </a:ext>
            </a:extLst>
          </p:cNvPr>
          <p:cNvSpPr txBox="1"/>
          <p:nvPr userDrawn="1"/>
        </p:nvSpPr>
        <p:spPr>
          <a:xfrm>
            <a:off x="5578985" y="6501622"/>
            <a:ext cx="51361" cy="14362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b">
            <a:spAutoFit/>
          </a:bodyPr>
          <a:lstStyle>
            <a:lvl1pPr algn="r" defTabSz="914400">
              <a:defRPr sz="1200" b="0">
                <a:latin typeface="Avenir Book"/>
                <a:ea typeface="Avenir Book"/>
                <a:cs typeface="Avenir Book"/>
                <a:sym typeface="Avenir Book"/>
              </a:defRPr>
            </a:lvl1pPr>
          </a:lstStyle>
          <a:p>
            <a:pPr marL="0" marR="0" indent="0" algn="l" defTabSz="457200" rtl="0" fontAlgn="auto" latinLnBrk="0" hangingPunct="0">
              <a:lnSpc>
                <a:spcPct val="100000"/>
              </a:lnSpc>
              <a:spcBef>
                <a:spcPts val="0"/>
              </a:spcBef>
              <a:spcAft>
                <a:spcPts val="0"/>
              </a:spcAft>
              <a:buClrTx/>
              <a:buSzTx/>
              <a:buFontTx/>
              <a:buNone/>
              <a:tabLst/>
            </a:pPr>
            <a:endParaRPr sz="600" b="0" i="0">
              <a:latin typeface="+mn-lt"/>
              <a:ea typeface="Noto Sans" panose="020B0502040504020204" pitchFamily="34" charset="0"/>
              <a:cs typeface="Noto Sans" panose="020B0502040504020204" pitchFamily="34" charset="0"/>
            </a:endParaRPr>
          </a:p>
        </p:txBody>
      </p:sp>
      <p:sp>
        <p:nvSpPr>
          <p:cNvPr id="16" name="Rectangle">
            <a:extLst>
              <a:ext uri="{FF2B5EF4-FFF2-40B4-BE49-F238E27FC236}">
                <a16:creationId xmlns:a16="http://schemas.microsoft.com/office/drawing/2014/main" id="{5DB49BA2-0A01-4422-4EA3-9E50F8135EC7}"/>
              </a:ext>
            </a:extLst>
          </p:cNvPr>
          <p:cNvSpPr/>
          <p:nvPr userDrawn="1"/>
        </p:nvSpPr>
        <p:spPr>
          <a:xfrm>
            <a:off x="466724" y="5008254"/>
            <a:ext cx="5230368" cy="1242850"/>
          </a:xfrm>
          <a:prstGeom prst="rect">
            <a:avLst/>
          </a:prstGeom>
          <a:solidFill>
            <a:srgbClr val="C19D5F"/>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a:latin typeface="+mn-lt"/>
            </a:endParaRPr>
          </a:p>
        </p:txBody>
      </p:sp>
      <p:sp>
        <p:nvSpPr>
          <p:cNvPr id="8" name="Text Placeholder 7">
            <a:extLst>
              <a:ext uri="{FF2B5EF4-FFF2-40B4-BE49-F238E27FC236}">
                <a16:creationId xmlns:a16="http://schemas.microsoft.com/office/drawing/2014/main" id="{6B5CBC89-5DFC-B440-A8E8-B7CE5ECD8439}"/>
              </a:ext>
            </a:extLst>
          </p:cNvPr>
          <p:cNvSpPr>
            <a:spLocks noGrp="1"/>
          </p:cNvSpPr>
          <p:nvPr>
            <p:ph type="body" sz="quarter" idx="17" hasCustomPrompt="1"/>
          </p:nvPr>
        </p:nvSpPr>
        <p:spPr>
          <a:xfrm>
            <a:off x="466724" y="986962"/>
            <a:ext cx="5199857" cy="3694032"/>
          </a:xfrm>
          <a:prstGeom prst="rect">
            <a:avLst/>
          </a:prstGeom>
        </p:spPr>
        <p:txBody>
          <a:bodyPr/>
          <a:lstStyle>
            <a:lvl1pPr algn="l">
              <a:buNone/>
              <a:defRPr sz="1200" b="0" i="0">
                <a:latin typeface="+mn-lt"/>
                <a:ea typeface="Noto Sans" panose="020B0502040504020204" pitchFamily="34" charset="0"/>
                <a:cs typeface="Noto Sans" panose="020B0502040504020204" pitchFamily="34" charset="0"/>
              </a:defRPr>
            </a:lvl1pPr>
          </a:lstStyle>
          <a:p>
            <a:pPr lvl="0"/>
            <a:r>
              <a:rPr lang="en-US"/>
              <a:t>Click here to add text</a:t>
            </a:r>
          </a:p>
        </p:txBody>
      </p:sp>
      <p:sp>
        <p:nvSpPr>
          <p:cNvPr id="20" name="Text Placeholder 7">
            <a:extLst>
              <a:ext uri="{FF2B5EF4-FFF2-40B4-BE49-F238E27FC236}">
                <a16:creationId xmlns:a16="http://schemas.microsoft.com/office/drawing/2014/main" id="{F2A99719-61D3-7F42-AF54-F874A842AC4C}"/>
              </a:ext>
            </a:extLst>
          </p:cNvPr>
          <p:cNvSpPr>
            <a:spLocks noGrp="1"/>
          </p:cNvSpPr>
          <p:nvPr>
            <p:ph type="body" sz="quarter" idx="18" hasCustomPrompt="1"/>
          </p:nvPr>
        </p:nvSpPr>
        <p:spPr>
          <a:xfrm>
            <a:off x="6439062" y="986962"/>
            <a:ext cx="5392575" cy="2895921"/>
          </a:xfrm>
          <a:prstGeom prst="rect">
            <a:avLst/>
          </a:prstGeom>
        </p:spPr>
        <p:txBody>
          <a:bodyPr/>
          <a:lstStyle>
            <a:lvl1pPr algn="l">
              <a:buNone/>
              <a:defRPr sz="1200" b="0" i="0">
                <a:latin typeface="+mn-lt"/>
                <a:ea typeface="Noto Sans" panose="020B0502040504020204" pitchFamily="34" charset="0"/>
                <a:cs typeface="Noto Sans" panose="020B0502040504020204" pitchFamily="34" charset="0"/>
              </a:defRPr>
            </a:lvl1pPr>
          </a:lstStyle>
          <a:p>
            <a:pPr lvl="0"/>
            <a:r>
              <a:rPr lang="en-US"/>
              <a:t>Click here to add text</a:t>
            </a:r>
          </a:p>
        </p:txBody>
      </p:sp>
      <p:sp>
        <p:nvSpPr>
          <p:cNvPr id="23" name="Text Placeholder 53">
            <a:extLst>
              <a:ext uri="{FF2B5EF4-FFF2-40B4-BE49-F238E27FC236}">
                <a16:creationId xmlns:a16="http://schemas.microsoft.com/office/drawing/2014/main" id="{2CF0536F-BB5A-7C40-AB66-7D22F85D4B7C}"/>
              </a:ext>
            </a:extLst>
          </p:cNvPr>
          <p:cNvSpPr>
            <a:spLocks noGrp="1"/>
          </p:cNvSpPr>
          <p:nvPr>
            <p:ph type="body" sz="quarter" idx="11" hasCustomPrompt="1"/>
          </p:nvPr>
        </p:nvSpPr>
        <p:spPr>
          <a:xfrm>
            <a:off x="726432" y="5207441"/>
            <a:ext cx="4085698" cy="779463"/>
          </a:xfrm>
          <a:prstGeom prst="rect">
            <a:avLst/>
          </a:prstGeom>
        </p:spPr>
        <p:txBody>
          <a:bodyPr/>
          <a:lstStyle>
            <a:lvl1pPr marL="0" indent="0">
              <a:buNone/>
              <a:defRPr sz="1400" b="0" i="0">
                <a:solidFill>
                  <a:schemeClr val="bg1"/>
                </a:solidFill>
                <a:latin typeface="+mn-lt"/>
                <a:ea typeface="Noto Sans" panose="020B0502040504020204" pitchFamily="34" charset="0"/>
                <a:cs typeface="Noto Sans" panose="020B0502040504020204" pitchFamily="34" charset="0"/>
              </a:defRPr>
            </a:lvl1pPr>
            <a:lvl2pPr marL="317500" indent="0">
              <a:buNone/>
              <a:defRPr sz="900">
                <a:latin typeface="Noto Sans" panose="020B0502040504020204" pitchFamily="34" charset="0"/>
                <a:ea typeface="Noto Sans" panose="020B0502040504020204" pitchFamily="34" charset="0"/>
                <a:cs typeface="Noto Sans" panose="020B0502040504020204" pitchFamily="34" charset="0"/>
              </a:defRPr>
            </a:lvl2pPr>
            <a:lvl3pPr marL="635000" indent="0">
              <a:buNone/>
              <a:defRPr sz="900">
                <a:latin typeface="Noto Sans" panose="020B0502040504020204" pitchFamily="34" charset="0"/>
                <a:ea typeface="Noto Sans" panose="020B0502040504020204" pitchFamily="34" charset="0"/>
                <a:cs typeface="Noto Sans" panose="020B0502040504020204" pitchFamily="34" charset="0"/>
              </a:defRPr>
            </a:lvl3pPr>
            <a:lvl4pPr marL="952500" indent="0">
              <a:buNone/>
              <a:defRPr sz="900">
                <a:latin typeface="Noto Sans" panose="020B0502040504020204" pitchFamily="34" charset="0"/>
                <a:ea typeface="Noto Sans" panose="020B0502040504020204" pitchFamily="34" charset="0"/>
                <a:cs typeface="Noto Sans" panose="020B0502040504020204" pitchFamily="34" charset="0"/>
              </a:defRPr>
            </a:lvl4pPr>
            <a:lvl5pPr marL="1270000" indent="0">
              <a:buNone/>
              <a:defRPr sz="900">
                <a:latin typeface="Noto Sans" panose="020B0502040504020204" pitchFamily="34" charset="0"/>
                <a:ea typeface="Noto Sans" panose="020B0502040504020204" pitchFamily="34" charset="0"/>
                <a:cs typeface="Noto Sans" panose="020B0502040504020204" pitchFamily="34" charset="0"/>
              </a:defRPr>
            </a:lvl5pPr>
          </a:lstStyle>
          <a:p>
            <a:pPr lvl="0"/>
            <a:r>
              <a:rPr lang="en-US"/>
              <a:t>Remove box if not needed. Resize box to adapt to the amount of text in the box.</a:t>
            </a:r>
          </a:p>
        </p:txBody>
      </p:sp>
      <p:sp>
        <p:nvSpPr>
          <p:cNvPr id="21" name="Rectangle 20">
            <a:extLst>
              <a:ext uri="{FF2B5EF4-FFF2-40B4-BE49-F238E27FC236}">
                <a16:creationId xmlns:a16="http://schemas.microsoft.com/office/drawing/2014/main" id="{6EB1F0EF-7BDA-4641-9393-F291F067C86B}"/>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4" name="Rectangle 23">
            <a:extLst>
              <a:ext uri="{FF2B5EF4-FFF2-40B4-BE49-F238E27FC236}">
                <a16:creationId xmlns:a16="http://schemas.microsoft.com/office/drawing/2014/main" id="{4A9434EF-B755-9F42-9B12-BDCCD862A093}"/>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 name="Text">
            <a:extLst>
              <a:ext uri="{FF2B5EF4-FFF2-40B4-BE49-F238E27FC236}">
                <a16:creationId xmlns:a16="http://schemas.microsoft.com/office/drawing/2014/main" id="{D1162D32-425A-9343-9889-037DF66A39EB}"/>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25" name="Picture 24" descr="Logo&#10;&#10;Description automatically generated with medium confidence">
            <a:extLst>
              <a:ext uri="{FF2B5EF4-FFF2-40B4-BE49-F238E27FC236}">
                <a16:creationId xmlns:a16="http://schemas.microsoft.com/office/drawing/2014/main" id="{D0B6EF51-612C-0140-B692-C3F3CB09F0D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20788" y="81626"/>
            <a:ext cx="1430010" cy="648000"/>
          </a:xfrm>
          <a:prstGeom prst="rect">
            <a:avLst/>
          </a:prstGeom>
        </p:spPr>
      </p:pic>
      <p:sp>
        <p:nvSpPr>
          <p:cNvPr id="4" name="Title 3">
            <a:extLst>
              <a:ext uri="{FF2B5EF4-FFF2-40B4-BE49-F238E27FC236}">
                <a16:creationId xmlns:a16="http://schemas.microsoft.com/office/drawing/2014/main" id="{2B1B4E73-5A35-FC98-BA86-3CBD3C942786}"/>
              </a:ext>
            </a:extLst>
          </p:cNvPr>
          <p:cNvSpPr>
            <a:spLocks noGrp="1"/>
          </p:cNvSpPr>
          <p:nvPr>
            <p:ph type="title"/>
          </p:nvPr>
        </p:nvSpPr>
        <p:spPr>
          <a:xfrm>
            <a:off x="477045" y="380161"/>
            <a:ext cx="5424425" cy="52322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148789714"/>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1272532"/>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oD Agenda 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F3ED7D-C7A8-5648-BE70-9464B078BE0A}"/>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3" name="Rectangle 2">
            <a:extLst>
              <a:ext uri="{FF2B5EF4-FFF2-40B4-BE49-F238E27FC236}">
                <a16:creationId xmlns:a16="http://schemas.microsoft.com/office/drawing/2014/main" id="{81513488-A6DD-8B41-B629-F595C68915A0}"/>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Text">
            <a:extLst>
              <a:ext uri="{FF2B5EF4-FFF2-40B4-BE49-F238E27FC236}">
                <a16:creationId xmlns:a16="http://schemas.microsoft.com/office/drawing/2014/main" id="{7A425C9F-5FAD-5740-B6B8-02DE31595256}"/>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descr="Logo&#10;&#10;Description automatically generated">
            <a:extLst>
              <a:ext uri="{FF2B5EF4-FFF2-40B4-BE49-F238E27FC236}">
                <a16:creationId xmlns:a16="http://schemas.microsoft.com/office/drawing/2014/main" id="{08DC294D-7AE1-F54D-A8CB-D5A89CD90C0C}"/>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
        <p:nvSpPr>
          <p:cNvPr id="6" name="Title 5">
            <a:extLst>
              <a:ext uri="{FF2B5EF4-FFF2-40B4-BE49-F238E27FC236}">
                <a16:creationId xmlns:a16="http://schemas.microsoft.com/office/drawing/2014/main" id="{340AA89F-9F24-8F1A-3FE5-B22A4F8B76E7}"/>
              </a:ext>
            </a:extLst>
          </p:cNvPr>
          <p:cNvSpPr>
            <a:spLocks noGrp="1"/>
          </p:cNvSpPr>
          <p:nvPr>
            <p:ph type="title"/>
          </p:nvPr>
        </p:nvSpPr>
        <p:spPr>
          <a:xfrm>
            <a:off x="477045" y="380161"/>
            <a:ext cx="5424425" cy="52322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318736366"/>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oD Ask Slid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F3B05C1-7BB6-AE41-818C-E0EE6CEBD03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0" y="0"/>
            <a:ext cx="4119613" cy="6858000"/>
          </a:xfrm>
          <a:prstGeom prst="rect">
            <a:avLst/>
          </a:prstGeom>
        </p:spPr>
      </p:pic>
      <p:sp>
        <p:nvSpPr>
          <p:cNvPr id="2" name="Title 1">
            <a:extLst>
              <a:ext uri="{FF2B5EF4-FFF2-40B4-BE49-F238E27FC236}">
                <a16:creationId xmlns:a16="http://schemas.microsoft.com/office/drawing/2014/main" id="{6FE1188D-BECB-DA08-9B43-6259CD86A988}"/>
              </a:ext>
            </a:extLst>
          </p:cNvPr>
          <p:cNvSpPr>
            <a:spLocks noGrp="1"/>
          </p:cNvSpPr>
          <p:nvPr>
            <p:ph type="title" hasCustomPrompt="1"/>
          </p:nvPr>
        </p:nvSpPr>
        <p:spPr>
          <a:xfrm>
            <a:off x="947674" y="2855181"/>
            <a:ext cx="2224264" cy="1457740"/>
          </a:xfrm>
          <a:prstGeom prst="rect">
            <a:avLst/>
          </a:prstGeom>
        </p:spPr>
        <p:txBody>
          <a:bodyPr vert="horz" wrap="square" lIns="91440" tIns="45720" rIns="91440" bIns="45720" anchor="t" anchorCtr="0">
            <a:noAutofit/>
          </a:bodyPr>
          <a:lstStyle>
            <a:lvl1pPr algn="ctr">
              <a:defRPr sz="4000">
                <a:latin typeface="+mj-lt"/>
              </a:defRPr>
            </a:lvl1pPr>
          </a:lstStyle>
          <a:p>
            <a:r>
              <a:rPr lang="en-US"/>
              <a:t>Request Title</a:t>
            </a:r>
          </a:p>
        </p:txBody>
      </p:sp>
      <p:sp>
        <p:nvSpPr>
          <p:cNvPr id="5" name="Rectangle 4">
            <a:extLst>
              <a:ext uri="{FF2B5EF4-FFF2-40B4-BE49-F238E27FC236}">
                <a16:creationId xmlns:a16="http://schemas.microsoft.com/office/drawing/2014/main" id="{6EBB56BA-5A4F-B748-BFEA-616F1C37BEBE}"/>
              </a:ext>
            </a:extLst>
          </p:cNvPr>
          <p:cNvSpPr/>
          <p:nvPr userDrawn="1"/>
        </p:nvSpPr>
        <p:spPr>
          <a:xfrm>
            <a:off x="5165022" y="3092246"/>
            <a:ext cx="491805" cy="491805"/>
          </a:xfrm>
          <a:prstGeom prst="rect">
            <a:avLst/>
          </a:prstGeom>
          <a:noFill/>
          <a:ln w="28575">
            <a:solidFill>
              <a:srgbClr val="AE91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SA"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 Placeholder 53">
            <a:extLst>
              <a:ext uri="{FF2B5EF4-FFF2-40B4-BE49-F238E27FC236}">
                <a16:creationId xmlns:a16="http://schemas.microsoft.com/office/drawing/2014/main" id="{CECD6D06-6C84-6F4F-8E89-5912638BB1E2}"/>
              </a:ext>
            </a:extLst>
          </p:cNvPr>
          <p:cNvSpPr>
            <a:spLocks noGrp="1"/>
          </p:cNvSpPr>
          <p:nvPr>
            <p:ph type="body" sz="quarter" idx="11" hasCustomPrompt="1"/>
          </p:nvPr>
        </p:nvSpPr>
        <p:spPr>
          <a:xfrm>
            <a:off x="5843826" y="3194320"/>
            <a:ext cx="5020486" cy="389732"/>
          </a:xfrm>
          <a:prstGeom prst="rect">
            <a:avLst/>
          </a:prstGeom>
        </p:spPr>
        <p:txBody>
          <a:bodyPr/>
          <a:lstStyle>
            <a:lvl1pPr marL="0" indent="0">
              <a:buNone/>
              <a:defRPr sz="2000" b="0" i="0">
                <a:solidFill>
                  <a:srgbClr val="000000"/>
                </a:solidFill>
                <a:latin typeface="+mn-lt"/>
                <a:ea typeface="Noto Sans" panose="020B0502040504020204" pitchFamily="34" charset="0"/>
                <a:cs typeface="Noto Sans" panose="020B0502040504020204" pitchFamily="34" charset="0"/>
              </a:defRPr>
            </a:lvl1pPr>
            <a:lvl2pPr marL="317500" indent="0">
              <a:buNone/>
              <a:defRPr sz="900">
                <a:latin typeface="Noto Sans" panose="020B0502040504020204" pitchFamily="34" charset="0"/>
                <a:ea typeface="Noto Sans" panose="020B0502040504020204" pitchFamily="34" charset="0"/>
                <a:cs typeface="Noto Sans" panose="020B0502040504020204" pitchFamily="34" charset="0"/>
              </a:defRPr>
            </a:lvl2pPr>
            <a:lvl3pPr marL="635000" indent="0">
              <a:buNone/>
              <a:defRPr sz="900">
                <a:latin typeface="Noto Sans" panose="020B0502040504020204" pitchFamily="34" charset="0"/>
                <a:ea typeface="Noto Sans" panose="020B0502040504020204" pitchFamily="34" charset="0"/>
                <a:cs typeface="Noto Sans" panose="020B0502040504020204" pitchFamily="34" charset="0"/>
              </a:defRPr>
            </a:lvl3pPr>
            <a:lvl4pPr marL="952500" indent="0">
              <a:buNone/>
              <a:defRPr sz="900">
                <a:latin typeface="Noto Sans" panose="020B0502040504020204" pitchFamily="34" charset="0"/>
                <a:ea typeface="Noto Sans" panose="020B0502040504020204" pitchFamily="34" charset="0"/>
                <a:cs typeface="Noto Sans" panose="020B0502040504020204" pitchFamily="34" charset="0"/>
              </a:defRPr>
            </a:lvl4pPr>
            <a:lvl5pPr marL="1270000" indent="0">
              <a:buNone/>
              <a:defRPr sz="900">
                <a:latin typeface="Noto Sans" panose="020B0502040504020204" pitchFamily="34" charset="0"/>
                <a:ea typeface="Noto Sans" panose="020B0502040504020204" pitchFamily="34" charset="0"/>
                <a:cs typeface="Noto Sans" panose="020B0502040504020204" pitchFamily="34" charset="0"/>
              </a:defRPr>
            </a:lvl5pPr>
          </a:lstStyle>
          <a:p>
            <a:pPr lvl="0"/>
            <a:r>
              <a:rPr lang="en-US"/>
              <a:t>Click to add text here</a:t>
            </a:r>
          </a:p>
        </p:txBody>
      </p:sp>
      <p:sp>
        <p:nvSpPr>
          <p:cNvPr id="7" name="Text">
            <a:extLst>
              <a:ext uri="{FF2B5EF4-FFF2-40B4-BE49-F238E27FC236}">
                <a16:creationId xmlns:a16="http://schemas.microsoft.com/office/drawing/2014/main" id="{D8DB1188-2766-934A-9E9E-7BA39CB8BA3F}"/>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070377535"/>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p:spTree>
      <p:nvGrpSpPr>
        <p:cNvPr id="1" name=""/>
        <p:cNvGrpSpPr/>
        <p:nvPr/>
      </p:nvGrpSpPr>
      <p:grpSpPr>
        <a:xfrm>
          <a:off x="0" y="0"/>
          <a:ext cx="0" cy="0"/>
          <a:chOff x="0" y="0"/>
          <a:chExt cx="0" cy="0"/>
        </a:xfrm>
      </p:grpSpPr>
      <p:pic>
        <p:nvPicPr>
          <p:cNvPr id="4" name="Picture 3" descr="Background pattern&#10;&#10;Description automatically generated with medium confidence">
            <a:extLst>
              <a:ext uri="{FF2B5EF4-FFF2-40B4-BE49-F238E27FC236}">
                <a16:creationId xmlns:a16="http://schemas.microsoft.com/office/drawing/2014/main" id="{4D2F2CA6-5E65-CD58-5FEE-5121D037DE20}"/>
              </a:ext>
            </a:extLst>
          </p:cNvPr>
          <p:cNvPicPr>
            <a:picLocks noChangeAspect="1"/>
          </p:cNvPicPr>
          <p:nvPr userDrawn="1"/>
        </p:nvPicPr>
        <p:blipFill rotWithShape="1">
          <a:blip r:embed="rId2" cstate="screen">
            <a:alphaModFix amt="35000"/>
            <a:extLst>
              <a:ext uri="{28A0092B-C50C-407E-A947-70E740481C1C}">
                <a14:useLocalDpi xmlns:a14="http://schemas.microsoft.com/office/drawing/2010/main"/>
              </a:ext>
            </a:extLst>
          </a:blip>
          <a:srcRect/>
          <a:stretch/>
        </p:blipFill>
        <p:spPr>
          <a:xfrm>
            <a:off x="-47136" y="0"/>
            <a:ext cx="12263121" cy="6858000"/>
          </a:xfrm>
          <a:prstGeom prst="rect">
            <a:avLst/>
          </a:prstGeom>
        </p:spPr>
      </p:pic>
      <p:sp>
        <p:nvSpPr>
          <p:cNvPr id="10" name="Text Placeholder 9">
            <a:extLst>
              <a:ext uri="{FF2B5EF4-FFF2-40B4-BE49-F238E27FC236}">
                <a16:creationId xmlns:a16="http://schemas.microsoft.com/office/drawing/2014/main" id="{DE0B37E6-2FFA-1B44-B08C-69CF5D404ED9}"/>
              </a:ext>
            </a:extLst>
          </p:cNvPr>
          <p:cNvSpPr>
            <a:spLocks noGrp="1"/>
          </p:cNvSpPr>
          <p:nvPr>
            <p:ph type="body" sz="quarter" idx="13" hasCustomPrompt="1"/>
          </p:nvPr>
        </p:nvSpPr>
        <p:spPr>
          <a:xfrm>
            <a:off x="172587" y="5819432"/>
            <a:ext cx="11822113" cy="531813"/>
          </a:xfrm>
          <a:prstGeom prst="rect">
            <a:avLst/>
          </a:prstGeom>
        </p:spPr>
        <p:txBody>
          <a:bodyPr/>
          <a:lstStyle>
            <a:lvl1pPr algn="ctr">
              <a:buNone/>
              <a:defRPr sz="2000" b="0" i="0">
                <a:solidFill>
                  <a:schemeClr val="tx1"/>
                </a:solidFill>
                <a:latin typeface="+mn-lt"/>
                <a:ea typeface="Noto Sans" panose="020B0502040504020204" pitchFamily="34" charset="0"/>
                <a:cs typeface="Noto Sans" panose="020B0502040504020204" pitchFamily="34" charset="0"/>
              </a:defRPr>
            </a:lvl1pPr>
          </a:lstStyle>
          <a:p>
            <a:pPr lvl="0"/>
            <a:r>
              <a:rPr lang="en-US"/>
              <a:t>Date</a:t>
            </a:r>
          </a:p>
        </p:txBody>
      </p:sp>
      <p:pic>
        <p:nvPicPr>
          <p:cNvPr id="9" name="Picture 8" descr="Logo&#10;&#10;Description automatically generated">
            <a:extLst>
              <a:ext uri="{FF2B5EF4-FFF2-40B4-BE49-F238E27FC236}">
                <a16:creationId xmlns:a16="http://schemas.microsoft.com/office/drawing/2014/main" id="{E11EAAA6-8063-2AEE-3E4A-A5727486C6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497341" y="1153066"/>
            <a:ext cx="3125875" cy="3712749"/>
          </a:xfrm>
          <a:prstGeom prst="rect">
            <a:avLst/>
          </a:prstGeom>
        </p:spPr>
      </p:pic>
      <p:sp>
        <p:nvSpPr>
          <p:cNvPr id="11" name="Rectangle 10">
            <a:extLst>
              <a:ext uri="{FF2B5EF4-FFF2-40B4-BE49-F238E27FC236}">
                <a16:creationId xmlns:a16="http://schemas.microsoft.com/office/drawing/2014/main" id="{C48B8568-B566-FC40-BADD-DC9654BF00E9}"/>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Rectangle 11">
            <a:extLst>
              <a:ext uri="{FF2B5EF4-FFF2-40B4-BE49-F238E27FC236}">
                <a16:creationId xmlns:a16="http://schemas.microsoft.com/office/drawing/2014/main" id="{F7270EA2-F5C5-584B-B077-21544F0D8149}"/>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 name="Title 1">
            <a:extLst>
              <a:ext uri="{FF2B5EF4-FFF2-40B4-BE49-F238E27FC236}">
                <a16:creationId xmlns:a16="http://schemas.microsoft.com/office/drawing/2014/main" id="{61B3A215-42D0-824E-806E-0BEF94E44B83}"/>
              </a:ext>
            </a:extLst>
          </p:cNvPr>
          <p:cNvSpPr>
            <a:spLocks noGrp="1"/>
          </p:cNvSpPr>
          <p:nvPr>
            <p:ph type="title" hasCustomPrompt="1"/>
          </p:nvPr>
        </p:nvSpPr>
        <p:spPr>
          <a:xfrm>
            <a:off x="172587" y="5104369"/>
            <a:ext cx="11822113" cy="488866"/>
          </a:xfrm>
          <a:prstGeom prst="rect">
            <a:avLst/>
          </a:prstGeom>
        </p:spPr>
        <p:txBody>
          <a:bodyPr vert="horz" wrap="square" lIns="91440" tIns="45720" rIns="91440" bIns="45720" anchor="t" anchorCtr="0">
            <a:normAutofit/>
          </a:bodyPr>
          <a:lstStyle>
            <a:lvl1pPr algn="ctr">
              <a:defRPr sz="2400">
                <a:latin typeface="+mj-lt"/>
              </a:defRPr>
            </a:lvl1pPr>
          </a:lstStyle>
          <a:p>
            <a:pPr hangingPunct="1"/>
            <a:r>
              <a:rPr lang="en-US" sz="2400"/>
              <a:t>Presentation Title</a:t>
            </a:r>
          </a:p>
        </p:txBody>
      </p:sp>
    </p:spTree>
    <p:extLst>
      <p:ext uri="{BB962C8B-B14F-4D97-AF65-F5344CB8AC3E}">
        <p14:creationId xmlns:p14="http://schemas.microsoft.com/office/powerpoint/2010/main" val="960948102"/>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ull Image Slide">
    <p:bg>
      <p:bgPr>
        <a:solidFill>
          <a:srgbClr val="00253C"/>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4C853BC-F031-B021-6645-7429C4B84537}"/>
              </a:ext>
            </a:extLst>
          </p:cNvPr>
          <p:cNvSpPr>
            <a:spLocks noGrp="1"/>
          </p:cNvSpPr>
          <p:nvPr>
            <p:ph type="pic" sz="quarter" idx="10"/>
          </p:nvPr>
        </p:nvSpPr>
        <p:spPr>
          <a:xfrm>
            <a:off x="0" y="0"/>
            <a:ext cx="12192000" cy="6898482"/>
          </a:xfrm>
          <a:prstGeom prst="rect">
            <a:avLst/>
          </a:prstGeom>
          <a:noFill/>
        </p:spPr>
        <p:txBody>
          <a:bodyPr/>
          <a:lstStyle>
            <a:lvl1pPr marL="0" indent="0" algn="ctr">
              <a:buFontTx/>
              <a:buNone/>
              <a:defRPr sz="1600" b="0" i="0">
                <a:solidFill>
                  <a:srgbClr val="A58B63"/>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icon to add picture</a:t>
            </a:r>
            <a:endParaRPr lang="en-AE"/>
          </a:p>
        </p:txBody>
      </p:sp>
      <p:pic>
        <p:nvPicPr>
          <p:cNvPr id="13" name="Picture 12" descr="Logo&#10;&#10;Description automatically generated with medium confidence">
            <a:extLst>
              <a:ext uri="{FF2B5EF4-FFF2-40B4-BE49-F238E27FC236}">
                <a16:creationId xmlns:a16="http://schemas.microsoft.com/office/drawing/2014/main" id="{699AECA2-1876-BB4D-8C4C-858AE896AA9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8695" y="82623"/>
            <a:ext cx="1430010" cy="648000"/>
          </a:xfrm>
          <a:prstGeom prst="rect">
            <a:avLst/>
          </a:prstGeom>
        </p:spPr>
      </p:pic>
      <p:sp>
        <p:nvSpPr>
          <p:cNvPr id="14" name="Text">
            <a:extLst>
              <a:ext uri="{FF2B5EF4-FFF2-40B4-BE49-F238E27FC236}">
                <a16:creationId xmlns:a16="http://schemas.microsoft.com/office/drawing/2014/main" id="{DBFBB3CB-6650-824C-9611-A0B918A34F51}"/>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5" name="Rectangle 14">
            <a:extLst>
              <a:ext uri="{FF2B5EF4-FFF2-40B4-BE49-F238E27FC236}">
                <a16:creationId xmlns:a16="http://schemas.microsoft.com/office/drawing/2014/main" id="{4D69B39E-7B35-5840-9848-181FCACB4F50}"/>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Rectangle 15">
            <a:extLst>
              <a:ext uri="{FF2B5EF4-FFF2-40B4-BE49-F238E27FC236}">
                <a16:creationId xmlns:a16="http://schemas.microsoft.com/office/drawing/2014/main" id="{C0449C06-01E9-464E-8083-4CBD0A40542E}"/>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2842367478"/>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Images Slide">
    <p:bg>
      <p:bgPr>
        <a:solidFill>
          <a:srgbClr val="00253C"/>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4C853BC-F031-B021-6645-7429C4B84537}"/>
              </a:ext>
            </a:extLst>
          </p:cNvPr>
          <p:cNvSpPr>
            <a:spLocks noGrp="1"/>
          </p:cNvSpPr>
          <p:nvPr>
            <p:ph type="pic" sz="quarter" idx="10"/>
          </p:nvPr>
        </p:nvSpPr>
        <p:spPr>
          <a:xfrm>
            <a:off x="0" y="0"/>
            <a:ext cx="3910378" cy="6898482"/>
          </a:xfrm>
          <a:prstGeom prst="rect">
            <a:avLst/>
          </a:prstGeom>
          <a:noFill/>
        </p:spPr>
        <p:txBody>
          <a:bodyPr/>
          <a:lstStyle>
            <a:lvl1pPr marL="0" indent="0" algn="ctr">
              <a:buFontTx/>
              <a:buNone/>
              <a:defRPr sz="1600" b="0" i="0">
                <a:solidFill>
                  <a:srgbClr val="A58B63"/>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icon to add picture</a:t>
            </a:r>
            <a:endParaRPr lang="en-AE"/>
          </a:p>
        </p:txBody>
      </p:sp>
      <p:sp>
        <p:nvSpPr>
          <p:cNvPr id="22" name="Picture Placeholder 6">
            <a:extLst>
              <a:ext uri="{FF2B5EF4-FFF2-40B4-BE49-F238E27FC236}">
                <a16:creationId xmlns:a16="http://schemas.microsoft.com/office/drawing/2014/main" id="{841E2543-8017-D636-0FD4-A7D9346FE63D}"/>
              </a:ext>
            </a:extLst>
          </p:cNvPr>
          <p:cNvSpPr>
            <a:spLocks noGrp="1"/>
          </p:cNvSpPr>
          <p:nvPr>
            <p:ph type="pic" sz="quarter" idx="11"/>
          </p:nvPr>
        </p:nvSpPr>
        <p:spPr>
          <a:xfrm>
            <a:off x="4142126" y="0"/>
            <a:ext cx="3910378" cy="6898482"/>
          </a:xfrm>
          <a:prstGeom prst="rect">
            <a:avLst/>
          </a:prstGeom>
          <a:noFill/>
        </p:spPr>
        <p:txBody>
          <a:bodyPr/>
          <a:lstStyle>
            <a:lvl1pPr marL="0" indent="0" algn="ctr">
              <a:buFontTx/>
              <a:buNone/>
              <a:defRPr sz="1600" b="0" i="0">
                <a:solidFill>
                  <a:srgbClr val="A58B63"/>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icon to add picture</a:t>
            </a:r>
            <a:endParaRPr lang="en-AE"/>
          </a:p>
        </p:txBody>
      </p:sp>
      <p:sp>
        <p:nvSpPr>
          <p:cNvPr id="23" name="Picture Placeholder 6">
            <a:extLst>
              <a:ext uri="{FF2B5EF4-FFF2-40B4-BE49-F238E27FC236}">
                <a16:creationId xmlns:a16="http://schemas.microsoft.com/office/drawing/2014/main" id="{C49E2CA1-28E6-0654-34A1-167EEF862F5B}"/>
              </a:ext>
            </a:extLst>
          </p:cNvPr>
          <p:cNvSpPr>
            <a:spLocks noGrp="1"/>
          </p:cNvSpPr>
          <p:nvPr>
            <p:ph type="pic" sz="quarter" idx="12"/>
          </p:nvPr>
        </p:nvSpPr>
        <p:spPr>
          <a:xfrm>
            <a:off x="8284252" y="0"/>
            <a:ext cx="3910378" cy="6898482"/>
          </a:xfrm>
          <a:prstGeom prst="rect">
            <a:avLst/>
          </a:prstGeom>
          <a:noFill/>
        </p:spPr>
        <p:txBody>
          <a:bodyPr/>
          <a:lstStyle>
            <a:lvl1pPr marL="0" indent="0" algn="ctr">
              <a:buFontTx/>
              <a:buNone/>
              <a:defRPr sz="1600" b="0" i="0">
                <a:solidFill>
                  <a:srgbClr val="A58B63"/>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icon to add picture</a:t>
            </a:r>
            <a:endParaRPr lang="en-AE"/>
          </a:p>
        </p:txBody>
      </p:sp>
      <p:pic>
        <p:nvPicPr>
          <p:cNvPr id="13" name="Picture 12" descr="Logo&#10;&#10;Description automatically generated with medium confidence">
            <a:extLst>
              <a:ext uri="{FF2B5EF4-FFF2-40B4-BE49-F238E27FC236}">
                <a16:creationId xmlns:a16="http://schemas.microsoft.com/office/drawing/2014/main" id="{9F1366A4-D94C-8546-9267-703007086C5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8695" y="82623"/>
            <a:ext cx="1430010" cy="648000"/>
          </a:xfrm>
          <a:prstGeom prst="rect">
            <a:avLst/>
          </a:prstGeom>
        </p:spPr>
      </p:pic>
      <p:sp>
        <p:nvSpPr>
          <p:cNvPr id="14" name="Text">
            <a:extLst>
              <a:ext uri="{FF2B5EF4-FFF2-40B4-BE49-F238E27FC236}">
                <a16:creationId xmlns:a16="http://schemas.microsoft.com/office/drawing/2014/main" id="{F5F81399-9408-A94D-96B7-23123FEBABDC}"/>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5" name="Rectangle 14">
            <a:extLst>
              <a:ext uri="{FF2B5EF4-FFF2-40B4-BE49-F238E27FC236}">
                <a16:creationId xmlns:a16="http://schemas.microsoft.com/office/drawing/2014/main" id="{FACCE9DF-7DBF-B548-B5FA-A98F9C943B79}"/>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Rectangle 15">
            <a:extLst>
              <a:ext uri="{FF2B5EF4-FFF2-40B4-BE49-F238E27FC236}">
                <a16:creationId xmlns:a16="http://schemas.microsoft.com/office/drawing/2014/main" id="{75EF0024-4766-084A-AD5F-0DCE6BD468AA}"/>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2606231291"/>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s Collage Slide">
    <p:bg>
      <p:bgPr>
        <a:solidFill>
          <a:srgbClr val="00253C"/>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4C853BC-F031-B021-6645-7429C4B84537}"/>
              </a:ext>
            </a:extLst>
          </p:cNvPr>
          <p:cNvSpPr>
            <a:spLocks noGrp="1"/>
          </p:cNvSpPr>
          <p:nvPr>
            <p:ph type="pic" sz="quarter" idx="10"/>
          </p:nvPr>
        </p:nvSpPr>
        <p:spPr>
          <a:xfrm>
            <a:off x="0" y="0"/>
            <a:ext cx="7947212" cy="6898482"/>
          </a:xfrm>
          <a:prstGeom prst="rect">
            <a:avLst/>
          </a:prstGeom>
          <a:noFill/>
        </p:spPr>
        <p:txBody>
          <a:bodyPr/>
          <a:lstStyle>
            <a:lvl1pPr marL="0" indent="0" algn="ctr">
              <a:buFontTx/>
              <a:buNone/>
              <a:defRPr sz="1600" b="0" i="0">
                <a:solidFill>
                  <a:srgbClr val="A58B63"/>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icon to add picture</a:t>
            </a:r>
            <a:endParaRPr lang="en-AE"/>
          </a:p>
        </p:txBody>
      </p:sp>
      <p:sp>
        <p:nvSpPr>
          <p:cNvPr id="22" name="Picture Placeholder 6">
            <a:extLst>
              <a:ext uri="{FF2B5EF4-FFF2-40B4-BE49-F238E27FC236}">
                <a16:creationId xmlns:a16="http://schemas.microsoft.com/office/drawing/2014/main" id="{841E2543-8017-D636-0FD4-A7D9346FE63D}"/>
              </a:ext>
            </a:extLst>
          </p:cNvPr>
          <p:cNvSpPr>
            <a:spLocks noGrp="1"/>
          </p:cNvSpPr>
          <p:nvPr>
            <p:ph type="pic" sz="quarter" idx="11"/>
          </p:nvPr>
        </p:nvSpPr>
        <p:spPr>
          <a:xfrm>
            <a:off x="8281622" y="3590365"/>
            <a:ext cx="3910378" cy="3267636"/>
          </a:xfrm>
          <a:prstGeom prst="rect">
            <a:avLst/>
          </a:prstGeom>
          <a:noFill/>
        </p:spPr>
        <p:txBody>
          <a:bodyPr/>
          <a:lstStyle>
            <a:lvl1pPr marL="0" indent="0" algn="ctr">
              <a:buFontTx/>
              <a:buNone/>
              <a:defRPr sz="1600" b="0" i="0">
                <a:solidFill>
                  <a:srgbClr val="A58B63"/>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icon to add picture</a:t>
            </a:r>
            <a:endParaRPr lang="en-AE"/>
          </a:p>
        </p:txBody>
      </p:sp>
      <p:sp>
        <p:nvSpPr>
          <p:cNvPr id="23" name="Picture Placeholder 6">
            <a:extLst>
              <a:ext uri="{FF2B5EF4-FFF2-40B4-BE49-F238E27FC236}">
                <a16:creationId xmlns:a16="http://schemas.microsoft.com/office/drawing/2014/main" id="{C49E2CA1-28E6-0654-34A1-167EEF862F5B}"/>
              </a:ext>
            </a:extLst>
          </p:cNvPr>
          <p:cNvSpPr>
            <a:spLocks noGrp="1"/>
          </p:cNvSpPr>
          <p:nvPr>
            <p:ph type="pic" sz="quarter" idx="12"/>
          </p:nvPr>
        </p:nvSpPr>
        <p:spPr>
          <a:xfrm>
            <a:off x="8281622" y="0"/>
            <a:ext cx="3910378" cy="3267636"/>
          </a:xfrm>
          <a:prstGeom prst="rect">
            <a:avLst/>
          </a:prstGeom>
          <a:noFill/>
        </p:spPr>
        <p:txBody>
          <a:bodyPr/>
          <a:lstStyle>
            <a:lvl1pPr marL="0" indent="0" algn="ctr">
              <a:buFontTx/>
              <a:buNone/>
              <a:defRPr sz="1600" b="0" i="0">
                <a:solidFill>
                  <a:srgbClr val="A58B63"/>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icon to add picture</a:t>
            </a:r>
            <a:endParaRPr lang="en-AE"/>
          </a:p>
        </p:txBody>
      </p:sp>
      <p:pic>
        <p:nvPicPr>
          <p:cNvPr id="13" name="Picture 12" descr="Logo&#10;&#10;Description automatically generated with medium confidence">
            <a:extLst>
              <a:ext uri="{FF2B5EF4-FFF2-40B4-BE49-F238E27FC236}">
                <a16:creationId xmlns:a16="http://schemas.microsoft.com/office/drawing/2014/main" id="{010BC94E-B13D-D147-8D10-B7D931C06B4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8695" y="82623"/>
            <a:ext cx="1430010" cy="648000"/>
          </a:xfrm>
          <a:prstGeom prst="rect">
            <a:avLst/>
          </a:prstGeom>
        </p:spPr>
      </p:pic>
      <p:sp>
        <p:nvSpPr>
          <p:cNvPr id="14" name="Text">
            <a:extLst>
              <a:ext uri="{FF2B5EF4-FFF2-40B4-BE49-F238E27FC236}">
                <a16:creationId xmlns:a16="http://schemas.microsoft.com/office/drawing/2014/main" id="{D8CC04F8-5A9D-F344-AA54-97CA12EE4BDF}"/>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5" name="Rectangle 14">
            <a:extLst>
              <a:ext uri="{FF2B5EF4-FFF2-40B4-BE49-F238E27FC236}">
                <a16:creationId xmlns:a16="http://schemas.microsoft.com/office/drawing/2014/main" id="{E74FF797-D8F7-A649-8662-B23590E32262}"/>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Rectangle 15">
            <a:extLst>
              <a:ext uri="{FF2B5EF4-FFF2-40B4-BE49-F238E27FC236}">
                <a16:creationId xmlns:a16="http://schemas.microsoft.com/office/drawing/2014/main" id="{E61A4A28-42E3-8A46-8F51-7F55A39B49D3}"/>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495907316"/>
      </p:ext>
    </p:extLst>
  </p:cSld>
  <p:clrMapOvr>
    <a:masterClrMapping/>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Full Image with Text Slide">
    <p:spTree>
      <p:nvGrpSpPr>
        <p:cNvPr id="1" name=""/>
        <p:cNvGrpSpPr/>
        <p:nvPr/>
      </p:nvGrpSpPr>
      <p:grpSpPr>
        <a:xfrm>
          <a:off x="0" y="0"/>
          <a:ext cx="0" cy="0"/>
          <a:chOff x="0" y="0"/>
          <a:chExt cx="0" cy="0"/>
        </a:xfrm>
      </p:grpSpPr>
      <p:sp>
        <p:nvSpPr>
          <p:cNvPr id="11" name="Picture Placeholder 29">
            <a:extLst>
              <a:ext uri="{FF2B5EF4-FFF2-40B4-BE49-F238E27FC236}">
                <a16:creationId xmlns:a16="http://schemas.microsoft.com/office/drawing/2014/main" id="{C3378082-0BA9-6C27-A9DB-CAF9A4D67BA1}"/>
              </a:ext>
            </a:extLst>
          </p:cNvPr>
          <p:cNvSpPr>
            <a:spLocks noGrp="1"/>
          </p:cNvSpPr>
          <p:nvPr>
            <p:ph type="pic" sz="quarter" idx="10"/>
          </p:nvPr>
        </p:nvSpPr>
        <p:spPr>
          <a:xfrm>
            <a:off x="0" y="1"/>
            <a:ext cx="12192000" cy="6939757"/>
          </a:xfrm>
          <a:prstGeom prst="rect">
            <a:avLst/>
          </a:prstGeom>
          <a:solidFill>
            <a:srgbClr val="A58B63">
              <a:alpha val="30337"/>
            </a:srgbClr>
          </a:solidFill>
        </p:spPr>
        <p:txBody>
          <a:bodyPr/>
          <a:lstStyle>
            <a:lvl1pPr marL="0" indent="0">
              <a:buNone/>
              <a:defRPr b="0" i="0">
                <a:latin typeface="+mn-lt"/>
                <a:ea typeface="Noto Sans" panose="020B0502040504020204" pitchFamily="34" charset="0"/>
                <a:cs typeface="Noto Sans" panose="020B0502040504020204" pitchFamily="34" charset="0"/>
              </a:defRPr>
            </a:lvl1pPr>
          </a:lstStyle>
          <a:p>
            <a:r>
              <a:rPr lang="en-US"/>
              <a:t>Click icon to add picture</a:t>
            </a:r>
            <a:endParaRPr lang="en-AE"/>
          </a:p>
        </p:txBody>
      </p:sp>
      <p:sp>
        <p:nvSpPr>
          <p:cNvPr id="10" name="“Duis aute irure dolor in reprehe  deritas in quis voluptate”">
            <a:extLst>
              <a:ext uri="{FF2B5EF4-FFF2-40B4-BE49-F238E27FC236}">
                <a16:creationId xmlns:a16="http://schemas.microsoft.com/office/drawing/2014/main" id="{28DEBAF1-4944-7412-3C1F-5D12A1490B7F}"/>
              </a:ext>
            </a:extLst>
          </p:cNvPr>
          <p:cNvSpPr txBox="1"/>
          <p:nvPr userDrawn="1"/>
        </p:nvSpPr>
        <p:spPr>
          <a:xfrm>
            <a:off x="666310" y="2768152"/>
            <a:ext cx="10859380" cy="114390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63500" tIns="63500" rIns="63500" bIns="63500" anchor="ctr">
            <a:spAutoFit/>
          </a:bodyPr>
          <a:lstStyle/>
          <a:p>
            <a:pPr defTabSz="1219169">
              <a:lnSpc>
                <a:spcPct val="80000"/>
              </a:lnSpc>
              <a:defRPr sz="8000" b="0" spc="400">
                <a:solidFill>
                  <a:srgbClr val="A58B63"/>
                </a:solidFill>
                <a:latin typeface="Larken Light"/>
                <a:ea typeface="Larken Light"/>
                <a:cs typeface="Larken Light"/>
                <a:sym typeface="Larken Light"/>
              </a:defRPr>
            </a:pPr>
            <a:r>
              <a:rPr sz="4000" b="0" i="0" spc="-75">
                <a:solidFill>
                  <a:schemeClr val="bg1"/>
                </a:solidFill>
                <a:latin typeface="Noto Sans" panose="020B0502040504020204" pitchFamily="34" charset="0"/>
                <a:ea typeface="Noto Sans" panose="020B0502040504020204" pitchFamily="34" charset="0"/>
                <a:cs typeface="Noto Sans" panose="020B0502040504020204" pitchFamily="34" charset="0"/>
              </a:rPr>
              <a:t>“Duis </a:t>
            </a:r>
            <a:r>
              <a:rPr sz="4000" b="0" i="0" spc="-75" err="1">
                <a:solidFill>
                  <a:schemeClr val="bg1"/>
                </a:solidFill>
                <a:latin typeface="Noto Sans" panose="020B0502040504020204" pitchFamily="34" charset="0"/>
                <a:ea typeface="Noto Sans" panose="020B0502040504020204" pitchFamily="34" charset="0"/>
                <a:cs typeface="Noto Sans" panose="020B0502040504020204" pitchFamily="34" charset="0"/>
              </a:rPr>
              <a:t>aute</a:t>
            </a:r>
            <a:r>
              <a:rPr sz="4000" b="0" i="0" spc="-75">
                <a:solidFill>
                  <a:schemeClr val="bg1"/>
                </a:solidFill>
                <a:latin typeface="Noto Sans" panose="020B0502040504020204" pitchFamily="34" charset="0"/>
                <a:ea typeface="Noto Sans" panose="020B0502040504020204" pitchFamily="34" charset="0"/>
                <a:cs typeface="Noto Sans" panose="020B0502040504020204" pitchFamily="34" charset="0"/>
              </a:rPr>
              <a:t> </a:t>
            </a:r>
            <a:r>
              <a:rPr sz="4000" b="0" i="0" spc="-75" err="1">
                <a:solidFill>
                  <a:schemeClr val="bg1"/>
                </a:solidFill>
                <a:latin typeface="Noto Sans" panose="020B0502040504020204" pitchFamily="34" charset="0"/>
                <a:ea typeface="Noto Sans" panose="020B0502040504020204" pitchFamily="34" charset="0"/>
                <a:cs typeface="Noto Sans" panose="020B0502040504020204" pitchFamily="34" charset="0"/>
              </a:rPr>
              <a:t>irure</a:t>
            </a:r>
            <a:r>
              <a:rPr sz="4000" b="0" i="0" spc="-75">
                <a:solidFill>
                  <a:schemeClr val="bg1"/>
                </a:solidFill>
                <a:latin typeface="Noto Sans" panose="020B0502040504020204" pitchFamily="34" charset="0"/>
                <a:ea typeface="Noto Sans" panose="020B0502040504020204" pitchFamily="34" charset="0"/>
                <a:cs typeface="Noto Sans" panose="020B0502040504020204" pitchFamily="34" charset="0"/>
              </a:rPr>
              <a:t> dolor in </a:t>
            </a:r>
            <a:r>
              <a:rPr sz="4000" b="0" i="0" spc="-75" err="1">
                <a:solidFill>
                  <a:schemeClr val="bg1"/>
                </a:solidFill>
                <a:latin typeface="Noto Sans" panose="020B0502040504020204" pitchFamily="34" charset="0"/>
                <a:ea typeface="Noto Sans" panose="020B0502040504020204" pitchFamily="34" charset="0"/>
                <a:cs typeface="Noto Sans" panose="020B0502040504020204" pitchFamily="34" charset="0"/>
              </a:rPr>
              <a:t>reprehe</a:t>
            </a:r>
            <a:r>
              <a:rPr sz="4000" b="0" i="0" spc="-75">
                <a:solidFill>
                  <a:schemeClr val="bg1"/>
                </a:solidFill>
                <a:latin typeface="Noto Sans" panose="020B0502040504020204" pitchFamily="34" charset="0"/>
                <a:ea typeface="Noto Sans" panose="020B0502040504020204" pitchFamily="34" charset="0"/>
                <a:cs typeface="Noto Sans" panose="020B0502040504020204" pitchFamily="34" charset="0"/>
              </a:rPr>
              <a:t> </a:t>
            </a:r>
            <a:br>
              <a:rPr sz="4000" b="0" i="0" spc="-75">
                <a:solidFill>
                  <a:schemeClr val="bg1"/>
                </a:solidFill>
                <a:latin typeface="Noto Sans" panose="020B0502040504020204" pitchFamily="34" charset="0"/>
                <a:ea typeface="Noto Sans" panose="020B0502040504020204" pitchFamily="34" charset="0"/>
                <a:cs typeface="Noto Sans" panose="020B0502040504020204" pitchFamily="34" charset="0"/>
              </a:rPr>
            </a:br>
            <a:r>
              <a:rPr sz="4000" b="0" i="0" spc="-75" err="1">
                <a:solidFill>
                  <a:schemeClr val="bg1"/>
                </a:solidFill>
                <a:latin typeface="Noto Sans" panose="020B0502040504020204" pitchFamily="34" charset="0"/>
                <a:ea typeface="Noto Sans" panose="020B0502040504020204" pitchFamily="34" charset="0"/>
                <a:cs typeface="Noto Sans" panose="020B0502040504020204" pitchFamily="34" charset="0"/>
              </a:rPr>
              <a:t>deritas</a:t>
            </a:r>
            <a:r>
              <a:rPr sz="4000" b="0" i="0" spc="-75">
                <a:solidFill>
                  <a:schemeClr val="bg1"/>
                </a:solidFill>
                <a:latin typeface="Noto Sans" panose="020B0502040504020204" pitchFamily="34" charset="0"/>
                <a:ea typeface="Noto Sans" panose="020B0502040504020204" pitchFamily="34" charset="0"/>
                <a:cs typeface="Noto Sans" panose="020B0502040504020204" pitchFamily="34" charset="0"/>
              </a:rPr>
              <a:t> in </a:t>
            </a:r>
            <a:r>
              <a:rPr sz="4000" b="0" i="0" spc="-75" err="1">
                <a:solidFill>
                  <a:schemeClr val="bg1"/>
                </a:solidFill>
                <a:latin typeface="Noto Sans" panose="020B0502040504020204" pitchFamily="34" charset="0"/>
                <a:ea typeface="Noto Sans" panose="020B0502040504020204" pitchFamily="34" charset="0"/>
                <a:cs typeface="Noto Sans" panose="020B0502040504020204" pitchFamily="34" charset="0"/>
              </a:rPr>
              <a:t>quis</a:t>
            </a:r>
            <a:r>
              <a:rPr sz="4000" b="0" i="0" spc="-75">
                <a:solidFill>
                  <a:schemeClr val="bg1"/>
                </a:solidFill>
                <a:latin typeface="Noto Sans" panose="020B0502040504020204" pitchFamily="34" charset="0"/>
                <a:ea typeface="Noto Sans" panose="020B0502040504020204" pitchFamily="34" charset="0"/>
                <a:cs typeface="Noto Sans" panose="020B0502040504020204" pitchFamily="34" charset="0"/>
              </a:rPr>
              <a:t> </a:t>
            </a:r>
            <a:r>
              <a:rPr sz="4000" b="0" i="0" spc="-75" err="1">
                <a:solidFill>
                  <a:schemeClr val="bg1"/>
                </a:solidFill>
                <a:latin typeface="Noto Sans" panose="020B0502040504020204" pitchFamily="34" charset="0"/>
                <a:ea typeface="Noto Sans" panose="020B0502040504020204" pitchFamily="34" charset="0"/>
                <a:cs typeface="Noto Sans" panose="020B0502040504020204" pitchFamily="34" charset="0"/>
              </a:rPr>
              <a:t>voluptate</a:t>
            </a:r>
            <a:r>
              <a:rPr sz="4000" b="0" i="0" spc="-75">
                <a:solidFill>
                  <a:schemeClr val="bg1"/>
                </a:solidFill>
                <a:latin typeface="Noto Sans" panose="020B0502040504020204" pitchFamily="34" charset="0"/>
                <a:ea typeface="Noto Sans" panose="020B0502040504020204" pitchFamily="34" charset="0"/>
                <a:cs typeface="Noto Sans" panose="020B0502040504020204" pitchFamily="34" charset="0"/>
              </a:rPr>
              <a:t>”</a:t>
            </a:r>
          </a:p>
        </p:txBody>
      </p:sp>
      <p:sp>
        <p:nvSpPr>
          <p:cNvPr id="7" name="Text">
            <a:extLst>
              <a:ext uri="{FF2B5EF4-FFF2-40B4-BE49-F238E27FC236}">
                <a16:creationId xmlns:a16="http://schemas.microsoft.com/office/drawing/2014/main" id="{F7303271-BF0E-AA42-9441-778628C6D503}"/>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10;&#10;Description automatically generated">
            <a:extLst>
              <a:ext uri="{FF2B5EF4-FFF2-40B4-BE49-F238E27FC236}">
                <a16:creationId xmlns:a16="http://schemas.microsoft.com/office/drawing/2014/main" id="{CB913D37-0A16-8941-AA75-41D7A614CB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Tree>
    <p:extLst>
      <p:ext uri="{BB962C8B-B14F-4D97-AF65-F5344CB8AC3E}">
        <p14:creationId xmlns:p14="http://schemas.microsoft.com/office/powerpoint/2010/main" val="172343169"/>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Only Slide">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4AD0A26-CBB9-588A-4057-41839710BC56}"/>
              </a:ext>
            </a:extLst>
          </p:cNvPr>
          <p:cNvSpPr>
            <a:spLocks noGrp="1"/>
          </p:cNvSpPr>
          <p:nvPr>
            <p:ph type="body" sz="quarter" idx="15" hasCustomPrompt="1"/>
          </p:nvPr>
        </p:nvSpPr>
        <p:spPr>
          <a:xfrm>
            <a:off x="477045" y="1132667"/>
            <a:ext cx="7966869" cy="856233"/>
          </a:xfrm>
        </p:spPr>
        <p:txBody>
          <a:bodyPr>
            <a:noAutofit/>
          </a:bodyPr>
          <a:lstStyle>
            <a:lvl1pPr>
              <a:spcBef>
                <a:spcPts val="0"/>
              </a:spcBef>
              <a:spcAft>
                <a:spcPts val="300"/>
              </a:spcAft>
              <a:defRPr sz="1600"/>
            </a:lvl1pPr>
          </a:lstStyle>
          <a:p>
            <a:pPr lvl="0"/>
            <a:r>
              <a:rPr lang="en-US"/>
              <a:t>Click to add text</a:t>
            </a:r>
          </a:p>
        </p:txBody>
      </p:sp>
      <p:sp>
        <p:nvSpPr>
          <p:cNvPr id="3" name="Text Placeholder 2">
            <a:extLst>
              <a:ext uri="{FF2B5EF4-FFF2-40B4-BE49-F238E27FC236}">
                <a16:creationId xmlns:a16="http://schemas.microsoft.com/office/drawing/2014/main" id="{1A2CA6C8-2EC0-3507-AC63-411258E7A229}"/>
              </a:ext>
            </a:extLst>
          </p:cNvPr>
          <p:cNvSpPr>
            <a:spLocks noGrp="1"/>
          </p:cNvSpPr>
          <p:nvPr>
            <p:ph type="body" sz="quarter" idx="14"/>
          </p:nvPr>
        </p:nvSpPr>
        <p:spPr>
          <a:xfrm>
            <a:off x="477045" y="2099041"/>
            <a:ext cx="11354737" cy="3629698"/>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Rectangle 10">
            <a:extLst>
              <a:ext uri="{FF2B5EF4-FFF2-40B4-BE49-F238E27FC236}">
                <a16:creationId xmlns:a16="http://schemas.microsoft.com/office/drawing/2014/main" id="{65EEC4C4-45E9-2447-A751-27AA126E7A8F}"/>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Rectangle 11">
            <a:extLst>
              <a:ext uri="{FF2B5EF4-FFF2-40B4-BE49-F238E27FC236}">
                <a16:creationId xmlns:a16="http://schemas.microsoft.com/office/drawing/2014/main" id="{2DA41AC2-67F2-CF40-AAD8-1313F75122D3}"/>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 name="Text">
            <a:extLst>
              <a:ext uri="{FF2B5EF4-FFF2-40B4-BE49-F238E27FC236}">
                <a16:creationId xmlns:a16="http://schemas.microsoft.com/office/drawing/2014/main" id="{33E577FF-3702-2D43-B099-A4D0F69DB6A0}"/>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15" name="Picture 14" descr="Logo&#10;&#10;Description automatically generated">
            <a:extLst>
              <a:ext uri="{FF2B5EF4-FFF2-40B4-BE49-F238E27FC236}">
                <a16:creationId xmlns:a16="http://schemas.microsoft.com/office/drawing/2014/main" id="{ED1B9212-6BF3-6346-9E10-AD375DCE69F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
        <p:nvSpPr>
          <p:cNvPr id="2" name="Title 1">
            <a:extLst>
              <a:ext uri="{FF2B5EF4-FFF2-40B4-BE49-F238E27FC236}">
                <a16:creationId xmlns:a16="http://schemas.microsoft.com/office/drawing/2014/main" id="{4AADE313-6CC3-4BCF-B187-A663734FDD7F}"/>
              </a:ext>
            </a:extLst>
          </p:cNvPr>
          <p:cNvSpPr>
            <a:spLocks noGrp="1"/>
          </p:cNvSpPr>
          <p:nvPr>
            <p:ph type="title"/>
          </p:nvPr>
        </p:nvSpPr>
        <p:spPr>
          <a:xfrm>
            <a:off x="477045" y="380161"/>
            <a:ext cx="5424425" cy="52322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278995245"/>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5EEC4C4-45E9-2447-A751-27AA126E7A8F}"/>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Rectangle 11">
            <a:extLst>
              <a:ext uri="{FF2B5EF4-FFF2-40B4-BE49-F238E27FC236}">
                <a16:creationId xmlns:a16="http://schemas.microsoft.com/office/drawing/2014/main" id="{2DA41AC2-67F2-CF40-AAD8-1313F75122D3}"/>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 name="Text">
            <a:extLst>
              <a:ext uri="{FF2B5EF4-FFF2-40B4-BE49-F238E27FC236}">
                <a16:creationId xmlns:a16="http://schemas.microsoft.com/office/drawing/2014/main" id="{33E577FF-3702-2D43-B099-A4D0F69DB6A0}"/>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rgbClr val="A58B63"/>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rgbClr val="A58B63"/>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3" name="Picture 2" descr="Logo&#10;&#10;Description automatically generated">
            <a:extLst>
              <a:ext uri="{FF2B5EF4-FFF2-40B4-BE49-F238E27FC236}">
                <a16:creationId xmlns:a16="http://schemas.microsoft.com/office/drawing/2014/main" id="{A4F0FC90-CB67-AA24-42BD-632EC361249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9470" y="83610"/>
            <a:ext cx="1430010" cy="648000"/>
          </a:xfrm>
          <a:prstGeom prst="rect">
            <a:avLst/>
          </a:prstGeom>
        </p:spPr>
      </p:pic>
      <p:sp>
        <p:nvSpPr>
          <p:cNvPr id="5" name="Text Placeholder 3">
            <a:extLst>
              <a:ext uri="{FF2B5EF4-FFF2-40B4-BE49-F238E27FC236}">
                <a16:creationId xmlns:a16="http://schemas.microsoft.com/office/drawing/2014/main" id="{B4AA9C55-77E2-428A-CF8D-23993866E66D}"/>
              </a:ext>
            </a:extLst>
          </p:cNvPr>
          <p:cNvSpPr>
            <a:spLocks noGrp="1"/>
          </p:cNvSpPr>
          <p:nvPr>
            <p:ph type="body" sz="quarter" idx="15" hasCustomPrompt="1"/>
          </p:nvPr>
        </p:nvSpPr>
        <p:spPr>
          <a:xfrm>
            <a:off x="477045" y="1132667"/>
            <a:ext cx="7966869" cy="856233"/>
          </a:xfrm>
        </p:spPr>
        <p:txBody>
          <a:bodyPr>
            <a:noAutofit/>
          </a:bodyPr>
          <a:lstStyle>
            <a:lvl1pPr>
              <a:spcBef>
                <a:spcPts val="0"/>
              </a:spcBef>
              <a:spcAft>
                <a:spcPts val="300"/>
              </a:spcAft>
              <a:defRPr sz="1600"/>
            </a:lvl1pPr>
          </a:lstStyle>
          <a:p>
            <a:pPr lvl="0"/>
            <a:r>
              <a:rPr lang="en-US"/>
              <a:t>Click to add text</a:t>
            </a:r>
          </a:p>
        </p:txBody>
      </p:sp>
      <p:sp>
        <p:nvSpPr>
          <p:cNvPr id="2" name="Title 1">
            <a:extLst>
              <a:ext uri="{FF2B5EF4-FFF2-40B4-BE49-F238E27FC236}">
                <a16:creationId xmlns:a16="http://schemas.microsoft.com/office/drawing/2014/main" id="{70ECDEF5-937E-D959-F085-3AE49F0BAA7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731694855"/>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Blue">
    <p:bg>
      <p:bgPr>
        <a:solidFill>
          <a:srgbClr val="00253C"/>
        </a:solidFill>
        <a:effectLst/>
      </p:bgPr>
    </p:bg>
    <p:spTree>
      <p:nvGrpSpPr>
        <p:cNvPr id="1" name=""/>
        <p:cNvGrpSpPr/>
        <p:nvPr/>
      </p:nvGrpSpPr>
      <p:grpSpPr>
        <a:xfrm>
          <a:off x="0" y="0"/>
          <a:ext cx="0" cy="0"/>
          <a:chOff x="0" y="0"/>
          <a:chExt cx="0" cy="0"/>
        </a:xfrm>
      </p:grpSpPr>
      <p:pic>
        <p:nvPicPr>
          <p:cNvPr id="8" name="Picture 7" descr="Logo&#10;&#10;Description automatically generated with medium confidence">
            <a:extLst>
              <a:ext uri="{FF2B5EF4-FFF2-40B4-BE49-F238E27FC236}">
                <a16:creationId xmlns:a16="http://schemas.microsoft.com/office/drawing/2014/main" id="{652FE81A-628A-9E4F-B8D8-31FCD8D48DA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8695" y="82623"/>
            <a:ext cx="1430010" cy="648000"/>
          </a:xfrm>
          <a:prstGeom prst="rect">
            <a:avLst/>
          </a:prstGeom>
        </p:spPr>
      </p:pic>
      <p:sp>
        <p:nvSpPr>
          <p:cNvPr id="9" name="Text">
            <a:extLst>
              <a:ext uri="{FF2B5EF4-FFF2-40B4-BE49-F238E27FC236}">
                <a16:creationId xmlns:a16="http://schemas.microsoft.com/office/drawing/2014/main" id="{5A0A1443-F3FC-2944-B892-5F0F409AA795}"/>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Rectangle 10">
            <a:extLst>
              <a:ext uri="{FF2B5EF4-FFF2-40B4-BE49-F238E27FC236}">
                <a16:creationId xmlns:a16="http://schemas.microsoft.com/office/drawing/2014/main" id="{91656D97-2A8D-884C-97AA-BC2968D87DF9}"/>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Rectangle 11">
            <a:extLst>
              <a:ext uri="{FF2B5EF4-FFF2-40B4-BE49-F238E27FC236}">
                <a16:creationId xmlns:a16="http://schemas.microsoft.com/office/drawing/2014/main" id="{33D40459-7BD2-0A43-8B46-B0CDD48F4CCB}"/>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3979023745"/>
      </p:ext>
    </p:extLst>
  </p:cSld>
  <p:clrMapOvr>
    <a:overrideClrMapping bg1="dk1" tx1="lt1" bg2="lt2" tx2="dk2" accent1="accent1" accent2="accent2" accent3="accent3" accent4="accent4" accent5="accent5" accent6="accent6" hlink="hlink" folHlink="folHlink"/>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Blue Thank you">
    <p:bg>
      <p:bgPr>
        <a:solidFill>
          <a:srgbClr val="00253C"/>
        </a:solidFill>
        <a:effectLst/>
      </p:bgPr>
    </p:bg>
    <p:spTree>
      <p:nvGrpSpPr>
        <p:cNvPr id="1" name=""/>
        <p:cNvGrpSpPr/>
        <p:nvPr/>
      </p:nvGrpSpPr>
      <p:grpSpPr>
        <a:xfrm>
          <a:off x="0" y="0"/>
          <a:ext cx="0" cy="0"/>
          <a:chOff x="0" y="0"/>
          <a:chExt cx="0" cy="0"/>
        </a:xfrm>
      </p:grpSpPr>
      <p:sp>
        <p:nvSpPr>
          <p:cNvPr id="2" name="Text Placeholder 15">
            <a:extLst>
              <a:ext uri="{FF2B5EF4-FFF2-40B4-BE49-F238E27FC236}">
                <a16:creationId xmlns:a16="http://schemas.microsoft.com/office/drawing/2014/main" id="{96F79BFA-D4C6-8314-7FD7-60A8EF5C9FDC}"/>
              </a:ext>
            </a:extLst>
          </p:cNvPr>
          <p:cNvSpPr>
            <a:spLocks noGrp="1"/>
          </p:cNvSpPr>
          <p:nvPr>
            <p:ph type="body" sz="quarter" idx="12" hasCustomPrompt="1"/>
          </p:nvPr>
        </p:nvSpPr>
        <p:spPr>
          <a:xfrm>
            <a:off x="4660048" y="4592233"/>
            <a:ext cx="2775660" cy="530535"/>
          </a:xfrm>
          <a:prstGeom prst="rect">
            <a:avLst/>
          </a:prstGeom>
        </p:spPr>
        <p:txBody>
          <a:bodyPr/>
          <a:lstStyle>
            <a:lvl1pPr marL="0" indent="0" algn="ctr">
              <a:buNone/>
              <a:defRPr sz="3200" b="0" i="0" spc="150">
                <a:solidFill>
                  <a:srgbClr val="A58B63"/>
                </a:solidFill>
                <a:latin typeface="+mn-lt"/>
                <a:ea typeface="Noto Sans" panose="020B0502040504020204" pitchFamily="34" charset="0"/>
                <a:cs typeface="Noto Sans" panose="020B0502040504020204" pitchFamily="34" charset="0"/>
              </a:defRPr>
            </a:lvl1pPr>
          </a:lstStyle>
          <a:p>
            <a:pPr lvl="0"/>
            <a:r>
              <a:rPr lang="en-US"/>
              <a:t>Thank you</a:t>
            </a:r>
            <a:endParaRPr lang="en-AE"/>
          </a:p>
        </p:txBody>
      </p:sp>
      <p:pic>
        <p:nvPicPr>
          <p:cNvPr id="5" name="Picture 4">
            <a:extLst>
              <a:ext uri="{FF2B5EF4-FFF2-40B4-BE49-F238E27FC236}">
                <a16:creationId xmlns:a16="http://schemas.microsoft.com/office/drawing/2014/main" id="{116C0247-F397-AE43-9D9A-4945BC2D61DD}"/>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756292" y="1409764"/>
            <a:ext cx="2679416" cy="3182469"/>
          </a:xfrm>
          <a:prstGeom prst="rect">
            <a:avLst/>
          </a:prstGeom>
        </p:spPr>
      </p:pic>
    </p:spTree>
    <p:extLst>
      <p:ext uri="{BB962C8B-B14F-4D97-AF65-F5344CB8AC3E}">
        <p14:creationId xmlns:p14="http://schemas.microsoft.com/office/powerpoint/2010/main" val="1818813208"/>
      </p:ext>
    </p:extLst>
  </p:cSld>
  <p:clrMapOvr>
    <a:overrideClrMapping bg1="dk1" tx1="lt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CE7C2E4-BFEA-D1BA-9718-61BC8C08FB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EFB61D93-3827-7947-A5C0-9406962EA2AF}"/>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4497342" y="1153067"/>
            <a:ext cx="3125875" cy="3712749"/>
          </a:xfrm>
          <a:prstGeom prst="rect">
            <a:avLst/>
          </a:prstGeom>
        </p:spPr>
      </p:pic>
      <p:sp>
        <p:nvSpPr>
          <p:cNvPr id="10" name="Text Placeholder 9">
            <a:extLst>
              <a:ext uri="{FF2B5EF4-FFF2-40B4-BE49-F238E27FC236}">
                <a16:creationId xmlns:a16="http://schemas.microsoft.com/office/drawing/2014/main" id="{DE0B37E6-2FFA-1B44-B08C-69CF5D404ED9}"/>
              </a:ext>
            </a:extLst>
          </p:cNvPr>
          <p:cNvSpPr>
            <a:spLocks noGrp="1"/>
          </p:cNvSpPr>
          <p:nvPr>
            <p:ph type="body" sz="quarter" idx="13" hasCustomPrompt="1"/>
          </p:nvPr>
        </p:nvSpPr>
        <p:spPr>
          <a:xfrm>
            <a:off x="172587" y="5819432"/>
            <a:ext cx="11822113" cy="531813"/>
          </a:xfrm>
          <a:prstGeom prst="rect">
            <a:avLst/>
          </a:prstGeom>
        </p:spPr>
        <p:txBody>
          <a:bodyPr/>
          <a:lstStyle>
            <a:lvl1pPr algn="ctr">
              <a:buNone/>
              <a:defRPr sz="2000" b="0" i="0">
                <a:solidFill>
                  <a:schemeClr val="tx1"/>
                </a:solidFill>
                <a:latin typeface="+mn-lt"/>
                <a:ea typeface="Noto Sans" panose="020B0502040504020204" pitchFamily="34" charset="0"/>
                <a:cs typeface="Noto Sans" panose="020B0502040504020204" pitchFamily="34" charset="0"/>
              </a:defRPr>
            </a:lvl1pPr>
          </a:lstStyle>
          <a:p>
            <a:pPr lvl="0"/>
            <a:r>
              <a:rPr lang="en-US"/>
              <a:t>Date</a:t>
            </a:r>
          </a:p>
        </p:txBody>
      </p:sp>
      <p:pic>
        <p:nvPicPr>
          <p:cNvPr id="11" name="Picture 10">
            <a:extLst>
              <a:ext uri="{FF2B5EF4-FFF2-40B4-BE49-F238E27FC236}">
                <a16:creationId xmlns:a16="http://schemas.microsoft.com/office/drawing/2014/main" id="{7F739C00-E8D1-90B6-6F24-A50D13B83C39}"/>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2739" y="-40828"/>
            <a:ext cx="11746523" cy="204788"/>
          </a:xfrm>
          <a:prstGeom prst="rect">
            <a:avLst/>
          </a:prstGeom>
        </p:spPr>
      </p:pic>
      <p:pic>
        <p:nvPicPr>
          <p:cNvPr id="12" name="Picture 11">
            <a:extLst>
              <a:ext uri="{FF2B5EF4-FFF2-40B4-BE49-F238E27FC236}">
                <a16:creationId xmlns:a16="http://schemas.microsoft.com/office/drawing/2014/main" id="{B8686227-2F53-C929-56A9-562DB1F5F438}"/>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222739" y="6799810"/>
            <a:ext cx="11746523" cy="204788"/>
          </a:xfrm>
          <a:prstGeom prst="rect">
            <a:avLst/>
          </a:prstGeom>
        </p:spPr>
      </p:pic>
      <p:sp>
        <p:nvSpPr>
          <p:cNvPr id="3" name="Title 1">
            <a:extLst>
              <a:ext uri="{FF2B5EF4-FFF2-40B4-BE49-F238E27FC236}">
                <a16:creationId xmlns:a16="http://schemas.microsoft.com/office/drawing/2014/main" id="{B0F7C334-3312-9346-5C0A-11BED0C60B8A}"/>
              </a:ext>
            </a:extLst>
          </p:cNvPr>
          <p:cNvSpPr>
            <a:spLocks noGrp="1"/>
          </p:cNvSpPr>
          <p:nvPr>
            <p:ph type="title" hasCustomPrompt="1"/>
          </p:nvPr>
        </p:nvSpPr>
        <p:spPr>
          <a:xfrm>
            <a:off x="172587" y="5104369"/>
            <a:ext cx="11822113" cy="488866"/>
          </a:xfrm>
          <a:prstGeom prst="rect">
            <a:avLst/>
          </a:prstGeom>
        </p:spPr>
        <p:txBody>
          <a:bodyPr vert="horz" wrap="square" lIns="91440" tIns="45720" rIns="91440" bIns="45720" anchor="t" anchorCtr="0">
            <a:normAutofit/>
          </a:bodyPr>
          <a:lstStyle>
            <a:lvl1pPr algn="ctr">
              <a:defRPr sz="2400">
                <a:solidFill>
                  <a:schemeClr val="tx1"/>
                </a:solidFill>
                <a:latin typeface="+mj-lt"/>
              </a:defRPr>
            </a:lvl1pPr>
          </a:lstStyle>
          <a:p>
            <a:pPr hangingPunct="1"/>
            <a:r>
              <a:rPr lang="en-US" sz="2400"/>
              <a:t>Presentation Title</a:t>
            </a:r>
          </a:p>
        </p:txBody>
      </p:sp>
    </p:spTree>
    <p:extLst>
      <p:ext uri="{BB962C8B-B14F-4D97-AF65-F5344CB8AC3E}">
        <p14:creationId xmlns:p14="http://schemas.microsoft.com/office/powerpoint/2010/main" val="4087889325"/>
      </p:ext>
    </p:extLst>
  </p:cSld>
  <p:clrMapOvr>
    <a:overrideClrMapping bg1="dk1" tx1="lt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Blue Image">
    <p:bg>
      <p:bgPr>
        <a:solidFill>
          <a:srgbClr val="00253C"/>
        </a:soli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4C853BC-F031-B021-6645-7429C4B84537}"/>
              </a:ext>
            </a:extLst>
          </p:cNvPr>
          <p:cNvSpPr>
            <a:spLocks noGrp="1"/>
          </p:cNvSpPr>
          <p:nvPr>
            <p:ph type="pic" sz="quarter" idx="10"/>
          </p:nvPr>
        </p:nvSpPr>
        <p:spPr>
          <a:xfrm>
            <a:off x="0" y="0"/>
            <a:ext cx="12192000" cy="6898482"/>
          </a:xfrm>
          <a:prstGeom prst="rect">
            <a:avLst/>
          </a:prstGeom>
          <a:noFill/>
        </p:spPr>
        <p:txBody>
          <a:bodyPr/>
          <a:lstStyle>
            <a:lvl1pPr marL="0" indent="0" algn="ctr">
              <a:buFontTx/>
              <a:buNone/>
              <a:defRPr sz="1600" b="0" i="0">
                <a:solidFill>
                  <a:srgbClr val="A58B63"/>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icon to add picture</a:t>
            </a:r>
            <a:endParaRPr lang="en-AE"/>
          </a:p>
        </p:txBody>
      </p:sp>
      <p:sp>
        <p:nvSpPr>
          <p:cNvPr id="9" name="Text Placeholder 8">
            <a:extLst>
              <a:ext uri="{FF2B5EF4-FFF2-40B4-BE49-F238E27FC236}">
                <a16:creationId xmlns:a16="http://schemas.microsoft.com/office/drawing/2014/main" id="{2CC10C69-D486-D65A-176B-255FC7684027}"/>
              </a:ext>
            </a:extLst>
          </p:cNvPr>
          <p:cNvSpPr>
            <a:spLocks noGrp="1"/>
          </p:cNvSpPr>
          <p:nvPr>
            <p:ph type="body" sz="quarter" idx="11" hasCustomPrompt="1"/>
          </p:nvPr>
        </p:nvSpPr>
        <p:spPr>
          <a:xfrm>
            <a:off x="2033462" y="1540564"/>
            <a:ext cx="8409781" cy="3985592"/>
          </a:xfrm>
          <a:prstGeom prst="rect">
            <a:avLst/>
          </a:prstGeom>
        </p:spPr>
        <p:txBody>
          <a:bodyPr anchor="ctr"/>
          <a:lstStyle>
            <a:lvl1pPr marL="0" marR="0" indent="0" algn="ctr" defTabSz="412750" rtl="0" eaLnBrk="1" fontAlgn="auto" latinLnBrk="0" hangingPunct="1">
              <a:lnSpc>
                <a:spcPct val="100000"/>
              </a:lnSpc>
              <a:spcBef>
                <a:spcPts val="2950"/>
              </a:spcBef>
              <a:spcAft>
                <a:spcPts val="0"/>
              </a:spcAft>
              <a:buClrTx/>
              <a:buSzPct val="125000"/>
              <a:buFontTx/>
              <a:buNone/>
              <a:tabLst/>
              <a:defRPr lang="en-US" sz="2750" b="0" i="0" u="none" strike="noStrike" cap="none" spc="0" baseline="0" dirty="0" smtClean="0">
                <a:solidFill>
                  <a:srgbClr val="B89558"/>
                </a:solidFill>
                <a:uFillTx/>
                <a:latin typeface="+mn-lt"/>
                <a:ea typeface="Noto Sans" panose="020B0502040504020204" pitchFamily="34" charset="0"/>
                <a:cs typeface="Noto Sans" panose="020B0502040504020204" pitchFamily="34" charset="0"/>
                <a:sym typeface="Helvetica Neue"/>
              </a:defRPr>
            </a:lvl1pPr>
            <a:lvl2pPr marL="317500" indent="0">
              <a:buNone/>
              <a:defRPr b="1" i="0">
                <a:solidFill>
                  <a:srgbClr val="A58B63"/>
                </a:solidFill>
                <a:latin typeface="Noto Sans" panose="020B0502040504020204" pitchFamily="34" charset="0"/>
                <a:ea typeface="Noto Sans" panose="020B0502040504020204" pitchFamily="34" charset="0"/>
                <a:cs typeface="Noto Sans" panose="020B0502040504020204" pitchFamily="34" charset="0"/>
              </a:defRPr>
            </a:lvl2pPr>
            <a:lvl3pPr marL="635000" indent="0">
              <a:buNone/>
              <a:defRPr b="1" i="0">
                <a:solidFill>
                  <a:srgbClr val="A58B63"/>
                </a:solidFill>
                <a:latin typeface="Noto Sans" panose="020B0502040504020204" pitchFamily="34" charset="0"/>
                <a:ea typeface="Noto Sans" panose="020B0502040504020204" pitchFamily="34" charset="0"/>
                <a:cs typeface="Noto Sans" panose="020B0502040504020204" pitchFamily="34" charset="0"/>
              </a:defRPr>
            </a:lvl3pPr>
            <a:lvl4pPr marL="952500" indent="0">
              <a:buNone/>
              <a:defRPr b="1" i="0">
                <a:solidFill>
                  <a:srgbClr val="A58B63"/>
                </a:solidFill>
                <a:latin typeface="Noto Sans" panose="020B0502040504020204" pitchFamily="34" charset="0"/>
                <a:ea typeface="Noto Sans" panose="020B0502040504020204" pitchFamily="34" charset="0"/>
                <a:cs typeface="Noto Sans" panose="020B0502040504020204" pitchFamily="34" charset="0"/>
              </a:defRPr>
            </a:lvl4pPr>
            <a:lvl5pPr marL="1270000" indent="0">
              <a:buNone/>
              <a:defRPr b="1" i="0">
                <a:solidFill>
                  <a:srgbClr val="A58B63"/>
                </a:solidFill>
                <a:latin typeface="Noto Sans" panose="020B0502040504020204" pitchFamily="34" charset="0"/>
                <a:ea typeface="Noto Sans" panose="020B0502040504020204" pitchFamily="34" charset="0"/>
                <a:cs typeface="Noto Sans" panose="020B0502040504020204" pitchFamily="34" charset="0"/>
              </a:defRPr>
            </a:lvl5pPr>
          </a:lstStyle>
          <a:p>
            <a:pPr marL="0" marR="0" lvl="0" indent="0" algn="ctr" defTabSz="412750" rtl="0" eaLnBrk="1" fontAlgn="auto" latinLnBrk="0" hangingPunct="1">
              <a:lnSpc>
                <a:spcPct val="100000"/>
              </a:lnSpc>
              <a:spcBef>
                <a:spcPts val="2950"/>
              </a:spcBef>
              <a:spcAft>
                <a:spcPts val="0"/>
              </a:spcAft>
              <a:buClrTx/>
              <a:buSzPct val="125000"/>
              <a:buFontTx/>
              <a:buNone/>
              <a:tabLst/>
              <a:defRPr/>
            </a:pPr>
            <a:r>
              <a:rPr lang="en-US"/>
              <a:t>Cut this text box, add the picture needed </a:t>
            </a:r>
            <a:br>
              <a:rPr lang="en-US"/>
            </a:br>
            <a:r>
              <a:rPr lang="en-US"/>
              <a:t>by clicking the icon, then paste the text box </a:t>
            </a:r>
            <a:br>
              <a:rPr lang="en-US"/>
            </a:br>
            <a:r>
              <a:rPr lang="en-US"/>
              <a:t>in the same place to add the new text.</a:t>
            </a:r>
          </a:p>
        </p:txBody>
      </p:sp>
      <p:pic>
        <p:nvPicPr>
          <p:cNvPr id="2" name="Picture 1" descr="Logo&#10;&#10;Description automatically generated with medium confidence">
            <a:extLst>
              <a:ext uri="{FF2B5EF4-FFF2-40B4-BE49-F238E27FC236}">
                <a16:creationId xmlns:a16="http://schemas.microsoft.com/office/drawing/2014/main" id="{E3DF0478-665E-4035-38D0-E0D05F24BFD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18695" y="82623"/>
            <a:ext cx="1430010" cy="648000"/>
          </a:xfrm>
          <a:prstGeom prst="rect">
            <a:avLst/>
          </a:prstGeom>
        </p:spPr>
      </p:pic>
      <p:sp>
        <p:nvSpPr>
          <p:cNvPr id="14" name="Text">
            <a:extLst>
              <a:ext uri="{FF2B5EF4-FFF2-40B4-BE49-F238E27FC236}">
                <a16:creationId xmlns:a16="http://schemas.microsoft.com/office/drawing/2014/main" id="{646818B4-B630-594D-860D-B2FF84D540AB}"/>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2" name="Rectangle 11">
            <a:extLst>
              <a:ext uri="{FF2B5EF4-FFF2-40B4-BE49-F238E27FC236}">
                <a16:creationId xmlns:a16="http://schemas.microsoft.com/office/drawing/2014/main" id="{68FEAFE7-42AE-9B49-B812-A02F81639B3C}"/>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 name="Rectangle 12">
            <a:extLst>
              <a:ext uri="{FF2B5EF4-FFF2-40B4-BE49-F238E27FC236}">
                <a16:creationId xmlns:a16="http://schemas.microsoft.com/office/drawing/2014/main" id="{5A4EA383-8BC4-704E-B72D-7D4FB38CE2E1}"/>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Tree>
    <p:extLst>
      <p:ext uri="{BB962C8B-B14F-4D97-AF65-F5344CB8AC3E}">
        <p14:creationId xmlns:p14="http://schemas.microsoft.com/office/powerpoint/2010/main" val="3724258772"/>
      </p:ext>
    </p:extLst>
  </p:cSld>
  <p:clrMapOvr>
    <a:overrideClrMapping bg1="dk1" tx1="lt1" bg2="lt2" tx2="dk2" accent1="accent1" accent2="accent2" accent3="accent3" accent4="accent4" accent5="accent5" accent6="accent6" hlink="hlink" folHlink="folHlink"/>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ndex with picture">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0FC0FD4C-26F2-85B0-9BDE-8FA1C93CDBF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2001" cy="6858001"/>
          </a:xfrm>
          <a:prstGeom prst="rect">
            <a:avLst/>
          </a:prstGeom>
        </p:spPr>
      </p:pic>
      <p:sp>
        <p:nvSpPr>
          <p:cNvPr id="2" name="Title 1">
            <a:extLst>
              <a:ext uri="{FF2B5EF4-FFF2-40B4-BE49-F238E27FC236}">
                <a16:creationId xmlns:a16="http://schemas.microsoft.com/office/drawing/2014/main" id="{6FA2B004-4B45-AA9D-2857-041565D32CBA}"/>
              </a:ext>
            </a:extLst>
          </p:cNvPr>
          <p:cNvSpPr>
            <a:spLocks noGrp="1"/>
          </p:cNvSpPr>
          <p:nvPr>
            <p:ph type="title" hasCustomPrompt="1"/>
          </p:nvPr>
        </p:nvSpPr>
        <p:spPr>
          <a:xfrm>
            <a:off x="516120" y="3145632"/>
            <a:ext cx="6212682" cy="600164"/>
          </a:xfrm>
          <a:prstGeom prst="rect">
            <a:avLst/>
          </a:prstGeom>
        </p:spPr>
        <p:txBody>
          <a:bodyPr vert="horz" wrap="square" lIns="91440" tIns="45720" rIns="91440" bIns="45720" anchor="t" anchorCtr="0">
            <a:spAutoFit/>
          </a:bodyPr>
          <a:lstStyle>
            <a:lvl1pPr>
              <a:defRPr sz="3300">
                <a:solidFill>
                  <a:schemeClr val="tx1"/>
                </a:solidFill>
                <a:latin typeface="+mj-lt"/>
              </a:defRPr>
            </a:lvl1pPr>
          </a:lstStyle>
          <a:p>
            <a:r>
              <a:rPr lang="en-US"/>
              <a:t>Index</a:t>
            </a:r>
          </a:p>
        </p:txBody>
      </p:sp>
      <p:pic>
        <p:nvPicPr>
          <p:cNvPr id="12" name="Picture 11">
            <a:extLst>
              <a:ext uri="{FF2B5EF4-FFF2-40B4-BE49-F238E27FC236}">
                <a16:creationId xmlns:a16="http://schemas.microsoft.com/office/drawing/2014/main" id="{25B424BB-25F4-F40B-B8F1-9783C5A2AB3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22739" y="-40828"/>
            <a:ext cx="11746523" cy="204788"/>
          </a:xfrm>
          <a:prstGeom prst="rect">
            <a:avLst/>
          </a:prstGeom>
        </p:spPr>
      </p:pic>
      <p:pic>
        <p:nvPicPr>
          <p:cNvPr id="15" name="Picture 14">
            <a:extLst>
              <a:ext uri="{FF2B5EF4-FFF2-40B4-BE49-F238E27FC236}">
                <a16:creationId xmlns:a16="http://schemas.microsoft.com/office/drawing/2014/main" id="{191B48A5-814D-982C-62B2-7B77E40C5E0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222739" y="6799810"/>
            <a:ext cx="11746523" cy="204788"/>
          </a:xfrm>
          <a:prstGeom prst="rect">
            <a:avLst/>
          </a:prstGeom>
        </p:spPr>
      </p:pic>
      <p:sp>
        <p:nvSpPr>
          <p:cNvPr id="14" name="Text">
            <a:extLst>
              <a:ext uri="{FF2B5EF4-FFF2-40B4-BE49-F238E27FC236}">
                <a16:creationId xmlns:a16="http://schemas.microsoft.com/office/drawing/2014/main" id="{25259486-511C-6B4C-8C2E-23EE2C45AD2E}"/>
              </a:ext>
            </a:extLst>
          </p:cNvPr>
          <p:cNvSpPr txBox="1"/>
          <p:nvPr userDrawn="1"/>
        </p:nvSpPr>
        <p:spPr>
          <a:xfrm>
            <a:off x="160256" y="6521279"/>
            <a:ext cx="197170" cy="1897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1" name="Text">
            <a:extLst>
              <a:ext uri="{FF2B5EF4-FFF2-40B4-BE49-F238E27FC236}">
                <a16:creationId xmlns:a16="http://schemas.microsoft.com/office/drawing/2014/main" id="{2BAE7B77-357A-0F47-9422-FF632449C371}"/>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9" name="Picture 8" descr="Logo&#10;&#10;Description automatically generated with medium confidence">
            <a:extLst>
              <a:ext uri="{FF2B5EF4-FFF2-40B4-BE49-F238E27FC236}">
                <a16:creationId xmlns:a16="http://schemas.microsoft.com/office/drawing/2014/main" id="{07931008-7F08-6843-B9E7-299A27FB392E}"/>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20788" y="81626"/>
            <a:ext cx="1430010" cy="648000"/>
          </a:xfrm>
          <a:prstGeom prst="rect">
            <a:avLst/>
          </a:prstGeom>
        </p:spPr>
      </p:pic>
    </p:spTree>
    <p:extLst>
      <p:ext uri="{BB962C8B-B14F-4D97-AF65-F5344CB8AC3E}">
        <p14:creationId xmlns:p14="http://schemas.microsoft.com/office/powerpoint/2010/main" val="2689326544"/>
      </p:ext>
    </p:extLst>
  </p:cSld>
  <p:clrMapOvr>
    <a:overrideClrMapping bg1="dk1" tx1="lt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Slide - Navy">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71C482A-34F9-F74A-66E4-A8333826EEA1}"/>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4" name="Line">
            <a:extLst>
              <a:ext uri="{FF2B5EF4-FFF2-40B4-BE49-F238E27FC236}">
                <a16:creationId xmlns:a16="http://schemas.microsoft.com/office/drawing/2014/main" id="{E156C1D1-B7E2-75D6-1D6C-FC2F8CE370B5}"/>
              </a:ext>
            </a:extLst>
          </p:cNvPr>
          <p:cNvSpPr/>
          <p:nvPr userDrawn="1"/>
        </p:nvSpPr>
        <p:spPr>
          <a:xfrm flipV="1">
            <a:off x="1192696" y="3111647"/>
            <a:ext cx="1" cy="634707"/>
          </a:xfrm>
          <a:prstGeom prst="line">
            <a:avLst/>
          </a:prstGeom>
          <a:ln>
            <a:solidFill>
              <a:srgbClr val="FFFFFF"/>
            </a:solidFill>
            <a:miter lim="400000"/>
          </a:ln>
        </p:spPr>
        <p:txBody>
          <a:bodyPr lIns="25400" tIns="25400" rIns="25400" bIns="25400" anchor="ctr">
            <a:noAutofit/>
          </a:bodyPr>
          <a:lstStyle/>
          <a:p>
            <a:endParaRPr sz="750" b="0" i="0">
              <a:solidFill>
                <a:schemeClr val="tx1"/>
              </a:solidFill>
              <a:latin typeface="+mj-lt"/>
              <a:ea typeface="Noto Sans" panose="020B0502040504020204" pitchFamily="34" charset="0"/>
              <a:cs typeface="Noto Sans" panose="020B0502040504020204" pitchFamily="34" charset="0"/>
            </a:endParaRPr>
          </a:p>
        </p:txBody>
      </p:sp>
      <p:sp>
        <p:nvSpPr>
          <p:cNvPr id="7" name="Text Placeholder 6">
            <a:extLst>
              <a:ext uri="{FF2B5EF4-FFF2-40B4-BE49-F238E27FC236}">
                <a16:creationId xmlns:a16="http://schemas.microsoft.com/office/drawing/2014/main" id="{EC84B519-42A6-E62C-4312-FAF2F8D96341}"/>
              </a:ext>
            </a:extLst>
          </p:cNvPr>
          <p:cNvSpPr>
            <a:spLocks noGrp="1"/>
          </p:cNvSpPr>
          <p:nvPr>
            <p:ph type="body" sz="quarter" idx="10" hasCustomPrompt="1"/>
          </p:nvPr>
        </p:nvSpPr>
        <p:spPr>
          <a:xfrm>
            <a:off x="516120" y="3145632"/>
            <a:ext cx="676576" cy="600164"/>
          </a:xfrm>
          <a:prstGeom prst="rect">
            <a:avLst/>
          </a:prstGeom>
        </p:spPr>
        <p:txBody>
          <a:bodyPr>
            <a:noAutofit/>
          </a:bodyPr>
          <a:lstStyle>
            <a:lvl1pPr marL="0" indent="0">
              <a:buNone/>
              <a:defRPr sz="3300" b="0" i="0">
                <a:solidFill>
                  <a:schemeClr val="tx1"/>
                </a:solidFill>
                <a:latin typeface="+mj-lt"/>
                <a:ea typeface="Noto Sans" panose="020B0502040504020204" pitchFamily="34" charset="0"/>
                <a:cs typeface="Noto Sans" panose="020B0502040504020204" pitchFamily="34" charset="0"/>
              </a:defRPr>
            </a:lvl1pPr>
          </a:lstStyle>
          <a:p>
            <a:pPr lvl="0"/>
            <a:r>
              <a:rPr lang="en-US"/>
              <a:t>01</a:t>
            </a:r>
            <a:endParaRPr lang="en-AE"/>
          </a:p>
        </p:txBody>
      </p:sp>
      <p:sp>
        <p:nvSpPr>
          <p:cNvPr id="3" name="Title 2">
            <a:extLst>
              <a:ext uri="{FF2B5EF4-FFF2-40B4-BE49-F238E27FC236}">
                <a16:creationId xmlns:a16="http://schemas.microsoft.com/office/drawing/2014/main" id="{E6D03E5C-89D7-B550-340D-26542210B46D}"/>
              </a:ext>
            </a:extLst>
          </p:cNvPr>
          <p:cNvSpPr>
            <a:spLocks noGrp="1"/>
          </p:cNvSpPr>
          <p:nvPr>
            <p:ph type="title" hasCustomPrompt="1"/>
          </p:nvPr>
        </p:nvSpPr>
        <p:spPr>
          <a:xfrm>
            <a:off x="1758512" y="3145632"/>
            <a:ext cx="5029915" cy="600164"/>
          </a:xfrm>
          <a:prstGeom prst="rect">
            <a:avLst/>
          </a:prstGeom>
        </p:spPr>
        <p:txBody>
          <a:bodyPr vert="horz" wrap="square" lIns="91440" tIns="45720" rIns="91440" bIns="45720" anchor="t" anchorCtr="0">
            <a:spAutoFit/>
          </a:bodyPr>
          <a:lstStyle>
            <a:lvl1pPr>
              <a:defRPr sz="3300">
                <a:solidFill>
                  <a:schemeClr val="tx1"/>
                </a:solidFill>
                <a:latin typeface="+mj-lt"/>
              </a:defRPr>
            </a:lvl1pPr>
          </a:lstStyle>
          <a:p>
            <a:r>
              <a:rPr lang="en-US"/>
              <a:t>Section Title</a:t>
            </a:r>
          </a:p>
        </p:txBody>
      </p:sp>
      <p:sp>
        <p:nvSpPr>
          <p:cNvPr id="15" name="Rectangle 14">
            <a:extLst>
              <a:ext uri="{FF2B5EF4-FFF2-40B4-BE49-F238E27FC236}">
                <a16:creationId xmlns:a16="http://schemas.microsoft.com/office/drawing/2014/main" id="{A870EF95-4B07-7A4A-B974-94B5790E8507}"/>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 name="Rectangle 15">
            <a:extLst>
              <a:ext uri="{FF2B5EF4-FFF2-40B4-BE49-F238E27FC236}">
                <a16:creationId xmlns:a16="http://schemas.microsoft.com/office/drawing/2014/main" id="{356AAB67-D08D-CF4A-AEE9-52D0252225E7}"/>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14" name="Picture 13" descr="Logo&#10;&#10;Description automatically generated with medium confidence">
            <a:extLst>
              <a:ext uri="{FF2B5EF4-FFF2-40B4-BE49-F238E27FC236}">
                <a16:creationId xmlns:a16="http://schemas.microsoft.com/office/drawing/2014/main" id="{C59E2B13-757C-5C4C-A7E4-6423D5A14B2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18695" y="82623"/>
            <a:ext cx="1430010" cy="648000"/>
          </a:xfrm>
          <a:prstGeom prst="rect">
            <a:avLst/>
          </a:prstGeom>
        </p:spPr>
      </p:pic>
      <p:sp>
        <p:nvSpPr>
          <p:cNvPr id="19" name="Text">
            <a:extLst>
              <a:ext uri="{FF2B5EF4-FFF2-40B4-BE49-F238E27FC236}">
                <a16:creationId xmlns:a16="http://schemas.microsoft.com/office/drawing/2014/main" id="{796D8DF5-150E-5D47-86E7-D8F5421930FB}"/>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334587712"/>
      </p:ext>
    </p:extLst>
  </p:cSld>
  <p:clrMapOvr>
    <a:overrideClrMapping bg1="dk1" tx1="lt1" bg2="lt2" tx2="dk2" accent1="accent1" accent2="accent2" accent3="accent3" accent4="accent4" accent5="accent5" accent6="accent6" hlink="hlink" folHlink="folHlink"/>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dex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94D8B6E-670A-D5D0-5BD3-FC2D90CBAA6F}"/>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2" name="Title 2">
            <a:extLst>
              <a:ext uri="{FF2B5EF4-FFF2-40B4-BE49-F238E27FC236}">
                <a16:creationId xmlns:a16="http://schemas.microsoft.com/office/drawing/2014/main" id="{C00DCF7C-E248-D8FC-E23F-D0C05C0511E2}"/>
              </a:ext>
            </a:extLst>
          </p:cNvPr>
          <p:cNvSpPr>
            <a:spLocks noGrp="1"/>
          </p:cNvSpPr>
          <p:nvPr>
            <p:ph type="title" hasCustomPrompt="1"/>
          </p:nvPr>
        </p:nvSpPr>
        <p:spPr>
          <a:xfrm>
            <a:off x="516120" y="3145632"/>
            <a:ext cx="6212682" cy="600164"/>
          </a:xfrm>
          <a:prstGeom prst="rect">
            <a:avLst/>
          </a:prstGeom>
        </p:spPr>
        <p:txBody>
          <a:bodyPr vert="horz" wrap="square" lIns="91440" tIns="45720" rIns="91440" bIns="45720" anchor="t" anchorCtr="0">
            <a:spAutoFit/>
          </a:bodyPr>
          <a:lstStyle>
            <a:lvl1pPr>
              <a:defRPr sz="3300">
                <a:solidFill>
                  <a:schemeClr val="tx1"/>
                </a:solidFill>
                <a:latin typeface="+mj-lt"/>
              </a:defRPr>
            </a:lvl1pPr>
          </a:lstStyle>
          <a:p>
            <a:r>
              <a:rPr lang="en-US"/>
              <a:t>Index</a:t>
            </a:r>
          </a:p>
        </p:txBody>
      </p:sp>
      <p:sp>
        <p:nvSpPr>
          <p:cNvPr id="10" name="Rectangle 9">
            <a:extLst>
              <a:ext uri="{FF2B5EF4-FFF2-40B4-BE49-F238E27FC236}">
                <a16:creationId xmlns:a16="http://schemas.microsoft.com/office/drawing/2014/main" id="{299F3F5F-E200-3C47-9451-049CE954ABB0}"/>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 name="Rectangle 11">
            <a:extLst>
              <a:ext uri="{FF2B5EF4-FFF2-40B4-BE49-F238E27FC236}">
                <a16:creationId xmlns:a16="http://schemas.microsoft.com/office/drawing/2014/main" id="{564C9F48-DE61-FE47-9A9C-DEE9D08DA565}"/>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11" name="Picture 10" descr="Logo&#10;&#10;Description automatically generated with medium confidence">
            <a:extLst>
              <a:ext uri="{FF2B5EF4-FFF2-40B4-BE49-F238E27FC236}">
                <a16:creationId xmlns:a16="http://schemas.microsoft.com/office/drawing/2014/main" id="{49517DE3-E454-334C-9B4C-239200322BD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18695" y="82623"/>
            <a:ext cx="1430010" cy="648000"/>
          </a:xfrm>
          <a:prstGeom prst="rect">
            <a:avLst/>
          </a:prstGeom>
        </p:spPr>
      </p:pic>
      <p:sp>
        <p:nvSpPr>
          <p:cNvPr id="13" name="Text">
            <a:extLst>
              <a:ext uri="{FF2B5EF4-FFF2-40B4-BE49-F238E27FC236}">
                <a16:creationId xmlns:a16="http://schemas.microsoft.com/office/drawing/2014/main" id="{01AE0454-69AA-4F48-B82D-5D7E1674B9E9}"/>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83806528"/>
      </p:ext>
    </p:extLst>
  </p:cSld>
  <p:clrMapOvr>
    <a:overrideClrMapping bg1="dk1" tx1="lt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Slide - Go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517D79E-EAE1-46DC-5495-B5AFAFCA0184}"/>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1"/>
            <a:ext cx="12192000" cy="6857999"/>
          </a:xfrm>
          <a:prstGeom prst="rect">
            <a:avLst/>
          </a:prstGeom>
        </p:spPr>
      </p:pic>
      <p:pic>
        <p:nvPicPr>
          <p:cNvPr id="8" name="Picture 7">
            <a:extLst>
              <a:ext uri="{FF2B5EF4-FFF2-40B4-BE49-F238E27FC236}">
                <a16:creationId xmlns:a16="http://schemas.microsoft.com/office/drawing/2014/main" id="{E8009D66-74A3-9F4C-9F09-DD1E948951D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456171" y="187254"/>
            <a:ext cx="600629" cy="604837"/>
          </a:xfrm>
          <a:prstGeom prst="rect">
            <a:avLst/>
          </a:prstGeom>
        </p:spPr>
      </p:pic>
      <p:sp>
        <p:nvSpPr>
          <p:cNvPr id="16" name="Rectangle 15">
            <a:extLst>
              <a:ext uri="{FF2B5EF4-FFF2-40B4-BE49-F238E27FC236}">
                <a16:creationId xmlns:a16="http://schemas.microsoft.com/office/drawing/2014/main" id="{07BDAA15-F580-D84A-A006-86AA80DE2F7F}"/>
              </a:ext>
            </a:extLst>
          </p:cNvPr>
          <p:cNvSpPr/>
          <p:nvPr userDrawn="1"/>
        </p:nvSpPr>
        <p:spPr>
          <a:xfrm>
            <a:off x="222738" y="-13532"/>
            <a:ext cx="11746523" cy="720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7" name="Rectangle 16">
            <a:extLst>
              <a:ext uri="{FF2B5EF4-FFF2-40B4-BE49-F238E27FC236}">
                <a16:creationId xmlns:a16="http://schemas.microsoft.com/office/drawing/2014/main" id="{6EA80E00-FA35-984D-BE4B-9D8145AE6C0F}"/>
              </a:ext>
            </a:extLst>
          </p:cNvPr>
          <p:cNvSpPr/>
          <p:nvPr userDrawn="1"/>
        </p:nvSpPr>
        <p:spPr>
          <a:xfrm>
            <a:off x="222738" y="6794638"/>
            <a:ext cx="11746523" cy="720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0" name="Text">
            <a:extLst>
              <a:ext uri="{FF2B5EF4-FFF2-40B4-BE49-F238E27FC236}">
                <a16:creationId xmlns:a16="http://schemas.microsoft.com/office/drawing/2014/main" id="{F14A6D7C-6EA3-BE41-9367-C49CB5A01CCC}"/>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22" name="Picture 21" descr="Logo&#10;&#10;Description automatically generated with medium confidence">
            <a:extLst>
              <a:ext uri="{FF2B5EF4-FFF2-40B4-BE49-F238E27FC236}">
                <a16:creationId xmlns:a16="http://schemas.microsoft.com/office/drawing/2014/main" id="{12E4595C-9E32-3F4D-AD0C-6D4DD53198A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0620788" y="81626"/>
            <a:ext cx="1430010" cy="648000"/>
          </a:xfrm>
          <a:prstGeom prst="rect">
            <a:avLst/>
          </a:prstGeom>
        </p:spPr>
      </p:pic>
      <p:sp>
        <p:nvSpPr>
          <p:cNvPr id="2" name="Line">
            <a:extLst>
              <a:ext uri="{FF2B5EF4-FFF2-40B4-BE49-F238E27FC236}">
                <a16:creationId xmlns:a16="http://schemas.microsoft.com/office/drawing/2014/main" id="{4EA976BA-ACFA-B909-EA71-7F02D2748B68}"/>
              </a:ext>
            </a:extLst>
          </p:cNvPr>
          <p:cNvSpPr/>
          <p:nvPr userDrawn="1"/>
        </p:nvSpPr>
        <p:spPr>
          <a:xfrm flipV="1">
            <a:off x="1192696" y="3111647"/>
            <a:ext cx="1" cy="634707"/>
          </a:xfrm>
          <a:prstGeom prst="line">
            <a:avLst/>
          </a:prstGeom>
          <a:ln>
            <a:solidFill>
              <a:srgbClr val="FFFFFF"/>
            </a:solidFill>
            <a:miter lim="400000"/>
          </a:ln>
        </p:spPr>
        <p:txBody>
          <a:bodyPr lIns="25400" tIns="25400" rIns="25400" bIns="25400" anchor="ctr">
            <a:noAutofit/>
          </a:bodyPr>
          <a:lstStyle/>
          <a:p>
            <a:endParaRPr sz="750" b="0" i="0">
              <a:solidFill>
                <a:schemeClr val="tx1"/>
              </a:solidFill>
              <a:latin typeface="+mj-lt"/>
              <a:ea typeface="Noto Sans" panose="020B0502040504020204" pitchFamily="34" charset="0"/>
              <a:cs typeface="Noto Sans" panose="020B0502040504020204" pitchFamily="34" charset="0"/>
            </a:endParaRPr>
          </a:p>
        </p:txBody>
      </p:sp>
      <p:sp>
        <p:nvSpPr>
          <p:cNvPr id="3" name="Text Placeholder 6">
            <a:extLst>
              <a:ext uri="{FF2B5EF4-FFF2-40B4-BE49-F238E27FC236}">
                <a16:creationId xmlns:a16="http://schemas.microsoft.com/office/drawing/2014/main" id="{3E418E72-3A5B-4E67-10FD-404B367D142C}"/>
              </a:ext>
            </a:extLst>
          </p:cNvPr>
          <p:cNvSpPr>
            <a:spLocks noGrp="1"/>
          </p:cNvSpPr>
          <p:nvPr>
            <p:ph type="body" sz="quarter" idx="10" hasCustomPrompt="1"/>
          </p:nvPr>
        </p:nvSpPr>
        <p:spPr>
          <a:xfrm>
            <a:off x="516120" y="3145632"/>
            <a:ext cx="676576" cy="600164"/>
          </a:xfrm>
          <a:prstGeom prst="rect">
            <a:avLst/>
          </a:prstGeom>
        </p:spPr>
        <p:txBody>
          <a:bodyPr>
            <a:noAutofit/>
          </a:bodyPr>
          <a:lstStyle>
            <a:lvl1pPr marL="0" indent="0">
              <a:buNone/>
              <a:defRPr sz="3300" b="0" i="0">
                <a:solidFill>
                  <a:schemeClr val="tx1"/>
                </a:solidFill>
                <a:latin typeface="+mj-lt"/>
                <a:ea typeface="Noto Sans" panose="020B0502040504020204" pitchFamily="34" charset="0"/>
                <a:cs typeface="Noto Sans" panose="020B0502040504020204" pitchFamily="34" charset="0"/>
              </a:defRPr>
            </a:lvl1pPr>
          </a:lstStyle>
          <a:p>
            <a:pPr lvl="0"/>
            <a:r>
              <a:rPr lang="en-US"/>
              <a:t>01</a:t>
            </a:r>
            <a:endParaRPr lang="en-AE"/>
          </a:p>
        </p:txBody>
      </p:sp>
      <p:sp>
        <p:nvSpPr>
          <p:cNvPr id="4" name="Title 2">
            <a:extLst>
              <a:ext uri="{FF2B5EF4-FFF2-40B4-BE49-F238E27FC236}">
                <a16:creationId xmlns:a16="http://schemas.microsoft.com/office/drawing/2014/main" id="{ADFEEDEE-506D-8EAE-87B0-35994247C424}"/>
              </a:ext>
            </a:extLst>
          </p:cNvPr>
          <p:cNvSpPr>
            <a:spLocks noGrp="1"/>
          </p:cNvSpPr>
          <p:nvPr>
            <p:ph type="title" hasCustomPrompt="1"/>
          </p:nvPr>
        </p:nvSpPr>
        <p:spPr>
          <a:xfrm>
            <a:off x="1758512" y="3145632"/>
            <a:ext cx="5029915" cy="600164"/>
          </a:xfrm>
          <a:prstGeom prst="rect">
            <a:avLst/>
          </a:prstGeom>
        </p:spPr>
        <p:txBody>
          <a:bodyPr vert="horz" wrap="square" lIns="91440" tIns="45720" rIns="91440" bIns="45720" anchor="t" anchorCtr="0">
            <a:spAutoFit/>
          </a:bodyPr>
          <a:lstStyle>
            <a:lvl1pPr>
              <a:defRPr sz="3300">
                <a:solidFill>
                  <a:schemeClr val="tx1"/>
                </a:solidFill>
                <a:latin typeface="+mj-lt"/>
              </a:defRPr>
            </a:lvl1pPr>
          </a:lstStyle>
          <a:p>
            <a:r>
              <a:rPr lang="en-US"/>
              <a:t>Section Title</a:t>
            </a:r>
          </a:p>
        </p:txBody>
      </p:sp>
    </p:spTree>
    <p:extLst>
      <p:ext uri="{BB962C8B-B14F-4D97-AF65-F5344CB8AC3E}">
        <p14:creationId xmlns:p14="http://schemas.microsoft.com/office/powerpoint/2010/main" val="125053790"/>
      </p:ext>
    </p:extLst>
  </p:cSld>
  <p:clrMapOvr>
    <a:overrideClrMapping bg1="dk1" tx1="lt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Slide - Navy">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E5B2386-6A25-DC30-EC85-8FA23FDF33C9}"/>
              </a:ext>
            </a:extLst>
          </p:cNvPr>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2" name="Text Placeholder 11">
            <a:extLst>
              <a:ext uri="{FF2B5EF4-FFF2-40B4-BE49-F238E27FC236}">
                <a16:creationId xmlns:a16="http://schemas.microsoft.com/office/drawing/2014/main" id="{8DEFF6AD-7FF7-808B-0F17-F00719506BAE}"/>
              </a:ext>
            </a:extLst>
          </p:cNvPr>
          <p:cNvSpPr>
            <a:spLocks noGrp="1"/>
          </p:cNvSpPr>
          <p:nvPr>
            <p:ph type="body" sz="quarter" idx="10" hasCustomPrompt="1"/>
          </p:nvPr>
        </p:nvSpPr>
        <p:spPr>
          <a:xfrm>
            <a:off x="1671639" y="2079347"/>
            <a:ext cx="405134" cy="3955256"/>
          </a:xfrm>
          <a:prstGeom prst="rect">
            <a:avLst/>
          </a:prstGeom>
        </p:spPr>
        <p:txBody>
          <a:bodyPr/>
          <a:lstStyle>
            <a:lvl1pPr marL="0" indent="0">
              <a:lnSpc>
                <a:spcPts val="820"/>
              </a:lnSpc>
              <a:spcBef>
                <a:spcPts val="500"/>
              </a:spcBef>
              <a:buNone/>
              <a:defRPr sz="1400" b="0" i="0">
                <a:solidFill>
                  <a:schemeClr val="bg2"/>
                </a:solidFill>
                <a:latin typeface="+mn-lt"/>
                <a:ea typeface="Noto Sans" panose="020B0502040504020204" pitchFamily="34" charset="0"/>
                <a:cs typeface="Noto Sans" panose="020B0502040504020204" pitchFamily="34" charset="0"/>
              </a:defRPr>
            </a:lvl1pPr>
          </a:lstStyle>
          <a:p>
            <a:pPr lvl="0"/>
            <a:r>
              <a:rPr lang="en-US"/>
              <a:t>01</a:t>
            </a:r>
          </a:p>
          <a:p>
            <a:pPr lvl="0"/>
            <a:endParaRPr lang="en-US"/>
          </a:p>
          <a:p>
            <a:pPr lvl="0"/>
            <a:r>
              <a:rPr lang="en-US"/>
              <a:t>02</a:t>
            </a:r>
            <a:endParaRPr lang="en-AE"/>
          </a:p>
        </p:txBody>
      </p:sp>
      <p:sp>
        <p:nvSpPr>
          <p:cNvPr id="13" name="Text Placeholder 11">
            <a:extLst>
              <a:ext uri="{FF2B5EF4-FFF2-40B4-BE49-F238E27FC236}">
                <a16:creationId xmlns:a16="http://schemas.microsoft.com/office/drawing/2014/main" id="{B06F2E24-DBDE-0A76-05BF-92DA7AA796FA}"/>
              </a:ext>
            </a:extLst>
          </p:cNvPr>
          <p:cNvSpPr>
            <a:spLocks noGrp="1"/>
          </p:cNvSpPr>
          <p:nvPr>
            <p:ph type="body" sz="quarter" idx="11" hasCustomPrompt="1"/>
          </p:nvPr>
        </p:nvSpPr>
        <p:spPr>
          <a:xfrm>
            <a:off x="2218291" y="2079347"/>
            <a:ext cx="5872163" cy="3955256"/>
          </a:xfrm>
          <a:prstGeom prst="rect">
            <a:avLst/>
          </a:prstGeom>
        </p:spPr>
        <p:txBody>
          <a:bodyPr/>
          <a:lstStyle>
            <a:lvl1pPr marL="0" indent="0">
              <a:lnSpc>
                <a:spcPts val="820"/>
              </a:lnSpc>
              <a:spcBef>
                <a:spcPts val="500"/>
              </a:spcBef>
              <a:buNone/>
              <a:defRPr sz="1400" b="0" i="0" spc="150">
                <a:solidFill>
                  <a:schemeClr val="tx1"/>
                </a:solidFill>
                <a:latin typeface="+mn-lt"/>
                <a:ea typeface="Noto Sans" panose="020B0502040504020204" pitchFamily="34" charset="0"/>
                <a:cs typeface="Noto Sans" panose="020B0502040504020204" pitchFamily="34" charset="0"/>
              </a:defRPr>
            </a:lvl1pPr>
          </a:lstStyle>
          <a:p>
            <a:pPr lvl="0"/>
            <a:r>
              <a:rPr lang="en-US"/>
              <a:t>Lorem Ipsum Dolor</a:t>
            </a:r>
          </a:p>
          <a:p>
            <a:pPr lvl="0"/>
            <a:endParaRPr lang="en-US"/>
          </a:p>
          <a:p>
            <a:pPr lvl="0"/>
            <a:r>
              <a:rPr lang="en-US" err="1"/>
              <a:t>Conceptiarum</a:t>
            </a:r>
            <a:r>
              <a:rPr lang="en-US"/>
              <a:t> Iso </a:t>
            </a:r>
            <a:r>
              <a:rPr lang="en-US" err="1"/>
              <a:t>Bollis</a:t>
            </a:r>
            <a:r>
              <a:rPr lang="en-US"/>
              <a:t> Meus</a:t>
            </a:r>
            <a:endParaRPr lang="en-AE"/>
          </a:p>
        </p:txBody>
      </p:sp>
      <p:sp>
        <p:nvSpPr>
          <p:cNvPr id="11" name="Rectangle 10">
            <a:extLst>
              <a:ext uri="{FF2B5EF4-FFF2-40B4-BE49-F238E27FC236}">
                <a16:creationId xmlns:a16="http://schemas.microsoft.com/office/drawing/2014/main" id="{084DED07-F1D9-8544-9B80-78FD8B29C75C}"/>
              </a:ext>
            </a:extLst>
          </p:cNvPr>
          <p:cNvSpPr/>
          <p:nvPr userDrawn="1"/>
        </p:nvSpPr>
        <p:spPr>
          <a:xfrm>
            <a:off x="222738" y="-13532"/>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 name="Rectangle 13">
            <a:extLst>
              <a:ext uri="{FF2B5EF4-FFF2-40B4-BE49-F238E27FC236}">
                <a16:creationId xmlns:a16="http://schemas.microsoft.com/office/drawing/2014/main" id="{7A58A565-F162-3143-92CB-D3C1E1FF5598}"/>
              </a:ext>
            </a:extLst>
          </p:cNvPr>
          <p:cNvSpPr/>
          <p:nvPr userDrawn="1"/>
        </p:nvSpPr>
        <p:spPr>
          <a:xfrm>
            <a:off x="222738" y="6794638"/>
            <a:ext cx="11746523" cy="72000"/>
          </a:xfrm>
          <a:prstGeom prst="rect">
            <a:avLst/>
          </a:prstGeom>
          <a:solidFill>
            <a:schemeClr val="bg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15" name="Picture 14" descr="Logo&#10;&#10;Description automatically generated with medium confidence">
            <a:extLst>
              <a:ext uri="{FF2B5EF4-FFF2-40B4-BE49-F238E27FC236}">
                <a16:creationId xmlns:a16="http://schemas.microsoft.com/office/drawing/2014/main" id="{AD87D811-22D9-D74A-BF60-5CA9A465111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618695" y="82623"/>
            <a:ext cx="1430010" cy="648000"/>
          </a:xfrm>
          <a:prstGeom prst="rect">
            <a:avLst/>
          </a:prstGeom>
        </p:spPr>
      </p:pic>
      <p:sp>
        <p:nvSpPr>
          <p:cNvPr id="18" name="Text">
            <a:extLst>
              <a:ext uri="{FF2B5EF4-FFF2-40B4-BE49-F238E27FC236}">
                <a16:creationId xmlns:a16="http://schemas.microsoft.com/office/drawing/2014/main" id="{81CBB268-A34D-844F-AF14-A6FBDD3B02C5}"/>
              </a:ext>
            </a:extLst>
          </p:cNvPr>
          <p:cNvSpPr txBox="1"/>
          <p:nvPr userDrawn="1"/>
        </p:nvSpPr>
        <p:spPr>
          <a:xfrm>
            <a:off x="11772091" y="6494702"/>
            <a:ext cx="197170" cy="18979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lIns="25400" tIns="25400" rIns="25400" bIns="25400" anchor="b">
            <a:spAutoFit/>
          </a:bodyPr>
          <a:lstStyle>
            <a:lvl1pPr algn="r" defTabSz="914400">
              <a:defRPr sz="1200" b="0">
                <a:solidFill>
                  <a:srgbClr val="FFFFFF"/>
                </a:solidFill>
                <a:latin typeface="Avenir Book"/>
                <a:ea typeface="Avenir Book"/>
                <a:cs typeface="Avenir Book"/>
                <a:sym typeface="Avenir Book"/>
              </a:defRPr>
            </a:lvl1pPr>
          </a:lstStyle>
          <a:p>
            <a:fld id="{86CB4B4D-7CA3-9044-876B-883B54F8677D}" type="slidenum">
              <a:rPr sz="900" b="0" i="0">
                <a:solidFill>
                  <a:schemeClr val="bg1"/>
                </a:solidFill>
                <a:latin typeface="Noto Sans" panose="020B0502040504020204" pitchFamily="34" charset="0"/>
                <a:ea typeface="Noto Sans" panose="020B0502040504020204" pitchFamily="34" charset="0"/>
                <a:cs typeface="Noto Sans" panose="020B0502040504020204" pitchFamily="34" charset="0"/>
              </a:rPr>
              <a:t>‹#›</a:t>
            </a:fld>
            <a:endParaRPr sz="900" b="0" i="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2" name="Title 1">
            <a:extLst>
              <a:ext uri="{FF2B5EF4-FFF2-40B4-BE49-F238E27FC236}">
                <a16:creationId xmlns:a16="http://schemas.microsoft.com/office/drawing/2014/main" id="{ECA8C6A8-C126-0C28-C68E-3B8C613CF1C5}"/>
              </a:ext>
            </a:extLst>
          </p:cNvPr>
          <p:cNvSpPr>
            <a:spLocks noGrp="1"/>
          </p:cNvSpPr>
          <p:nvPr>
            <p:ph type="title" hasCustomPrompt="1"/>
          </p:nvPr>
        </p:nvSpPr>
        <p:spPr>
          <a:xfrm>
            <a:off x="1671639" y="1385890"/>
            <a:ext cx="5516933" cy="587277"/>
          </a:xfrm>
          <a:prstGeom prst="rect">
            <a:avLst/>
          </a:prstGeom>
        </p:spPr>
        <p:txBody>
          <a:bodyPr vert="horz" wrap="square" lIns="91440" tIns="45720" rIns="91440" bIns="45720" anchor="t" anchorCtr="0">
            <a:spAutoFit/>
          </a:bodyPr>
          <a:lstStyle>
            <a:lvl1pPr>
              <a:lnSpc>
                <a:spcPct val="150000"/>
              </a:lnSpc>
              <a:spcBef>
                <a:spcPts val="0"/>
              </a:spcBef>
              <a:defRPr sz="2400">
                <a:solidFill>
                  <a:schemeClr val="bg2"/>
                </a:solidFill>
              </a:defRPr>
            </a:lvl1pPr>
          </a:lstStyle>
          <a:p>
            <a:r>
              <a:rPr lang="en-US"/>
              <a:t>Table of content</a:t>
            </a:r>
          </a:p>
        </p:txBody>
      </p:sp>
    </p:spTree>
    <p:extLst>
      <p:ext uri="{BB962C8B-B14F-4D97-AF65-F5344CB8AC3E}">
        <p14:creationId xmlns:p14="http://schemas.microsoft.com/office/powerpoint/2010/main" val="233499654"/>
      </p:ext>
    </p:extLst>
  </p:cSld>
  <p:clrMapOvr>
    <a:overrideClrMapping bg1="dk1" tx1="lt1" bg2="lt2" tx2="dk2" accent1="accent1" accent2="accent2" accent3="accent3" accent4="accent4" accent5="accent5" accent6="accent6" hlink="hlink" folHlink="folHlink"/>
  </p:clrMapOvr>
  <p:transition spd="med"/>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9CDF31F-44A0-0623-8EE8-1A15DEC586A3}"/>
              </a:ext>
            </a:extLst>
          </p:cNvPr>
          <p:cNvSpPr>
            <a:spLocks noGrp="1"/>
          </p:cNvSpPr>
          <p:nvPr>
            <p:ph type="body" idx="1"/>
          </p:nvPr>
        </p:nvSpPr>
        <p:spPr>
          <a:xfrm>
            <a:off x="477045" y="2099041"/>
            <a:ext cx="11354737" cy="3629698"/>
          </a:xfrm>
          <a:prstGeom prst="rect">
            <a:avLst/>
          </a:prstGeom>
        </p:spPr>
        <p:txBody>
          <a:bodyPr vert="horz" wrap="square" lIns="91440" tIns="45720" rIns="91440" bIns="45720" rtlCol="0" anchor="t" anchorCtr="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a:extLst>
              <a:ext uri="{FF2B5EF4-FFF2-40B4-BE49-F238E27FC236}">
                <a16:creationId xmlns:a16="http://schemas.microsoft.com/office/drawing/2014/main" id="{CE12EFBE-4E6A-B8C0-CAB5-781515976DAE}"/>
              </a:ext>
            </a:extLst>
          </p:cNvPr>
          <p:cNvSpPr>
            <a:spLocks noGrp="1"/>
          </p:cNvSpPr>
          <p:nvPr>
            <p:ph type="title"/>
          </p:nvPr>
        </p:nvSpPr>
        <p:spPr>
          <a:xfrm>
            <a:off x="477045" y="380161"/>
            <a:ext cx="5425200" cy="523220"/>
          </a:xfrm>
          <a:prstGeom prst="rect">
            <a:avLst/>
          </a:prstGeom>
        </p:spPr>
        <p:txBody>
          <a:bodyPr vert="horz" lIns="91440" tIns="45720" rIns="91440" bIns="45720" rtlCol="0" anchor="ctr">
            <a:spAutoFit/>
          </a:bodyPr>
          <a:lstStyle/>
          <a:p>
            <a:r>
              <a:rPr lang="en-US"/>
              <a:t>Click to edit Master title style</a:t>
            </a:r>
          </a:p>
        </p:txBody>
      </p:sp>
    </p:spTree>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55" r:id="rId12"/>
    <p:sldLayoutId id="2147483756" r:id="rId13"/>
    <p:sldLayoutId id="2147483757" r:id="rId14"/>
    <p:sldLayoutId id="2147483758" r:id="rId15"/>
    <p:sldLayoutId id="2147483759" r:id="rId16"/>
    <p:sldLayoutId id="2147483760" r:id="rId17"/>
    <p:sldLayoutId id="2147483761" r:id="rId18"/>
    <p:sldLayoutId id="2147483762" r:id="rId19"/>
    <p:sldLayoutId id="2147483763" r:id="rId20"/>
    <p:sldLayoutId id="2147483764" r:id="rId21"/>
    <p:sldLayoutId id="2147483765" r:id="rId22"/>
    <p:sldLayoutId id="2147483766" r:id="rId23"/>
    <p:sldLayoutId id="2147483767" r:id="rId24"/>
    <p:sldLayoutId id="2147483743" r:id="rId25"/>
    <p:sldLayoutId id="2147483768" r:id="rId26"/>
    <p:sldLayoutId id="2147483769" r:id="rId27"/>
  </p:sldLayoutIdLst>
  <p:transition spd="med"/>
  <p:txStyles>
    <p:titleStyle>
      <a:lvl1pPr marL="0" marR="0" indent="0" algn="l" defTabSz="412750" rtl="0" eaLnBrk="1" latinLnBrk="0" hangingPunct="1">
        <a:lnSpc>
          <a:spcPct val="100000"/>
        </a:lnSpc>
        <a:spcBef>
          <a:spcPts val="2950"/>
        </a:spcBef>
        <a:spcAft>
          <a:spcPts val="0"/>
        </a:spcAft>
        <a:buClrTx/>
        <a:buSzTx/>
        <a:buFontTx/>
        <a:buNone/>
        <a:tabLst/>
        <a:defRPr sz="2800" b="0" i="0" u="none" strike="noStrike" cap="none" spc="0" baseline="0">
          <a:solidFill>
            <a:srgbClr val="B89558"/>
          </a:solidFill>
          <a:uFillTx/>
          <a:latin typeface="+mj-lt"/>
          <a:ea typeface="Noto Sans" panose="020B0502040504020204" pitchFamily="34" charset="0"/>
          <a:cs typeface="Noto Sans" panose="020B0502040504020204" pitchFamily="34" charset="0"/>
          <a:sym typeface="Helvetica Neue Medium"/>
        </a:defRPr>
      </a:lvl1pPr>
      <a:lvl2pPr marL="0" marR="0" indent="2286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2pPr>
      <a:lvl3pPr marL="0" marR="0" indent="4572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3pPr>
      <a:lvl4pPr marL="0" marR="0" indent="6858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4pPr>
      <a:lvl5pPr marL="0" marR="0" indent="9144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5pPr>
      <a:lvl6pPr marL="0" marR="0" indent="11430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6pPr>
      <a:lvl7pPr marL="0" marR="0" indent="13716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7pPr>
      <a:lvl8pPr marL="0" marR="0" indent="16002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8pPr>
      <a:lvl9pPr marL="0" marR="0" indent="1828800" algn="ctr" defTabSz="412750" rtl="0" eaLnBrk="1" latinLnBrk="0" hangingPunct="1">
        <a:lnSpc>
          <a:spcPct val="100000"/>
        </a:lnSpc>
        <a:spcBef>
          <a:spcPts val="0"/>
        </a:spcBef>
        <a:spcAft>
          <a:spcPts val="0"/>
        </a:spcAft>
        <a:buClrTx/>
        <a:buSzTx/>
        <a:buFontTx/>
        <a:buNone/>
        <a:tabLst/>
        <a:defRPr sz="5600" b="0" i="0" u="none" strike="noStrike" cap="none" spc="0" baseline="0">
          <a:solidFill>
            <a:srgbClr val="000000"/>
          </a:solidFill>
          <a:uFillTx/>
          <a:latin typeface="+mn-lt"/>
          <a:ea typeface="+mn-ea"/>
          <a:cs typeface="+mn-cs"/>
          <a:sym typeface="Helvetica Neue Medium"/>
        </a:defRPr>
      </a:lvl9pPr>
    </p:titleStyle>
    <p:bodyStyle>
      <a:lvl1pPr marL="0" marR="0" indent="0" algn="l" defTabSz="412750" rtl="0" eaLnBrk="1" latinLnBrk="0" hangingPunct="1">
        <a:lnSpc>
          <a:spcPct val="100000"/>
        </a:lnSpc>
        <a:spcBef>
          <a:spcPts val="2950"/>
        </a:spcBef>
        <a:spcAft>
          <a:spcPts val="0"/>
        </a:spcAft>
        <a:buClrTx/>
        <a:buSzPct val="125000"/>
        <a:buFontTx/>
        <a:buNone/>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1pPr>
      <a:lvl2pPr marL="316800" marR="0" indent="-316800" algn="l" defTabSz="412750" rtl="0" eaLnBrk="1" latinLnBrk="0" hangingPunct="1">
        <a:lnSpc>
          <a:spcPct val="150000"/>
        </a:lnSpc>
        <a:spcBef>
          <a:spcPts val="0"/>
        </a:spcBef>
        <a:spcAft>
          <a:spcPts val="0"/>
        </a:spcAft>
        <a:buClrTx/>
        <a:buSzPct val="125000"/>
        <a:buFontTx/>
        <a:buChar char="•"/>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2pPr>
      <a:lvl3pPr marL="633600" marR="0" indent="-317500" algn="l" defTabSz="412750" rtl="0" eaLnBrk="1" latinLnBrk="0" hangingPunct="1">
        <a:lnSpc>
          <a:spcPct val="150000"/>
        </a:lnSpc>
        <a:spcBef>
          <a:spcPts val="0"/>
        </a:spcBef>
        <a:spcAft>
          <a:spcPts val="0"/>
        </a:spcAft>
        <a:buClrTx/>
        <a:buSzPct val="125000"/>
        <a:buFontTx/>
        <a:buChar char="•"/>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3pPr>
      <a:lvl4pPr marL="633600" marR="0" indent="-317500" algn="l" defTabSz="412750" rtl="0" eaLnBrk="1" latinLnBrk="0" hangingPunct="1">
        <a:lnSpc>
          <a:spcPct val="150000"/>
        </a:lnSpc>
        <a:spcBef>
          <a:spcPts val="0"/>
        </a:spcBef>
        <a:spcAft>
          <a:spcPts val="0"/>
        </a:spcAft>
        <a:buClrTx/>
        <a:buSzPct val="125000"/>
        <a:buFontTx/>
        <a:buChar char="•"/>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4pPr>
      <a:lvl5pPr marL="633600" marR="0" indent="-317500" algn="l" defTabSz="412750" rtl="0" eaLnBrk="1" latinLnBrk="0" hangingPunct="1">
        <a:lnSpc>
          <a:spcPct val="150000"/>
        </a:lnSpc>
        <a:spcBef>
          <a:spcPts val="0"/>
        </a:spcBef>
        <a:spcAft>
          <a:spcPts val="0"/>
        </a:spcAft>
        <a:buClrTx/>
        <a:buSzPct val="125000"/>
        <a:buFontTx/>
        <a:buChar char="•"/>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5pPr>
      <a:lvl6pPr marL="1905000" marR="0" indent="-317500" algn="l" defTabSz="412750" rtl="0" eaLnBrk="1" latinLnBrk="0" hangingPunct="1">
        <a:lnSpc>
          <a:spcPct val="100000"/>
        </a:lnSpc>
        <a:spcBef>
          <a:spcPts val="2950"/>
        </a:spcBef>
        <a:spcAft>
          <a:spcPts val="0"/>
        </a:spcAft>
        <a:buClrTx/>
        <a:buSzPct val="125000"/>
        <a:buFontTx/>
        <a:buChar char="•"/>
        <a:tabLst/>
        <a:defRPr sz="2400" b="0" i="0" u="none" strike="noStrike" cap="none" spc="0" baseline="0">
          <a:solidFill>
            <a:srgbClr val="000000"/>
          </a:solidFill>
          <a:uFillTx/>
          <a:latin typeface="Helvetica Neue"/>
          <a:ea typeface="Helvetica Neue"/>
          <a:cs typeface="Helvetica Neue"/>
          <a:sym typeface="Helvetica Neue"/>
        </a:defRPr>
      </a:lvl6pPr>
      <a:lvl7pPr marL="2222500" marR="0" indent="-317500" algn="l" defTabSz="412750" rtl="0" eaLnBrk="1" latinLnBrk="0" hangingPunct="1">
        <a:lnSpc>
          <a:spcPct val="100000"/>
        </a:lnSpc>
        <a:spcBef>
          <a:spcPts val="2950"/>
        </a:spcBef>
        <a:spcAft>
          <a:spcPts val="0"/>
        </a:spcAft>
        <a:buClrTx/>
        <a:buSzPct val="125000"/>
        <a:buFontTx/>
        <a:buChar char="•"/>
        <a:tabLst/>
        <a:defRPr sz="2400" b="0" i="0" u="none" strike="noStrike" cap="none" spc="0" baseline="0">
          <a:solidFill>
            <a:srgbClr val="000000"/>
          </a:solidFill>
          <a:uFillTx/>
          <a:latin typeface="Helvetica Neue"/>
          <a:ea typeface="Helvetica Neue"/>
          <a:cs typeface="Helvetica Neue"/>
          <a:sym typeface="Helvetica Neue"/>
        </a:defRPr>
      </a:lvl7pPr>
      <a:lvl8pPr marL="2540000" marR="0" indent="-317500" algn="l" defTabSz="412750" rtl="0" eaLnBrk="1" latinLnBrk="0" hangingPunct="1">
        <a:lnSpc>
          <a:spcPct val="100000"/>
        </a:lnSpc>
        <a:spcBef>
          <a:spcPts val="2950"/>
        </a:spcBef>
        <a:spcAft>
          <a:spcPts val="0"/>
        </a:spcAft>
        <a:buClrTx/>
        <a:buSzPct val="125000"/>
        <a:buFontTx/>
        <a:buChar char="•"/>
        <a:tabLst/>
        <a:defRPr sz="2400" b="0" i="0" u="none" strike="noStrike" cap="none" spc="0" baseline="0">
          <a:solidFill>
            <a:srgbClr val="000000"/>
          </a:solidFill>
          <a:uFillTx/>
          <a:latin typeface="Helvetica Neue"/>
          <a:ea typeface="Helvetica Neue"/>
          <a:cs typeface="Helvetica Neue"/>
          <a:sym typeface="Helvetica Neue"/>
        </a:defRPr>
      </a:lvl8pPr>
      <a:lvl9pPr marL="2857500" marR="0" indent="-317500" algn="l" defTabSz="412750" rtl="0" eaLnBrk="1" latinLnBrk="0" hangingPunct="1">
        <a:lnSpc>
          <a:spcPct val="100000"/>
        </a:lnSpc>
        <a:spcBef>
          <a:spcPts val="2950"/>
        </a:spcBef>
        <a:spcAft>
          <a:spcPts val="0"/>
        </a:spcAft>
        <a:buClrTx/>
        <a:buSzPct val="125000"/>
        <a:buFontTx/>
        <a:buChar char="•"/>
        <a:tabLst/>
        <a:defRPr sz="24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1pPr>
      <a:lvl2pPr marL="0" marR="0" indent="2286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2pPr>
      <a:lvl3pPr marL="0" marR="0" indent="4572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3pPr>
      <a:lvl4pPr marL="0" marR="0" indent="6858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4pPr>
      <a:lvl5pPr marL="0" marR="0" indent="9144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5pPr>
      <a:lvl6pPr marL="0" marR="0" indent="11430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6pPr>
      <a:lvl7pPr marL="0" marR="0" indent="13716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7pPr>
      <a:lvl8pPr marL="0" marR="0" indent="16002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8pPr>
      <a:lvl9pPr marL="0" marR="0" indent="1828800" algn="ctr" defTabSz="412750" rtl="0" eaLnBrk="1" latinLnBrk="0" hangingPunct="1">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Helvetica Neue Light"/>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294" userDrawn="1">
          <p15:clr>
            <a:srgbClr val="F26B43"/>
          </p15:clr>
        </p15:guide>
        <p15:guide id="4" pos="7453"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tags" Target="../tags/tag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xml"/><Relationship Id="rId1" Type="http://schemas.openxmlformats.org/officeDocument/2006/relationships/tags" Target="../tags/tag3.xml"/><Relationship Id="rId4" Type="http://schemas.openxmlformats.org/officeDocument/2006/relationships/image" Target="../media/image19.jfi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5.xml"/><Relationship Id="rId1" Type="http://schemas.openxmlformats.org/officeDocument/2006/relationships/tags" Target="../tags/tag4.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ags" Target="../tags/tag5.xml"/><Relationship Id="rId5" Type="http://schemas.openxmlformats.org/officeDocument/2006/relationships/image" Target="../media/image19.jfif"/><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5.xml"/><Relationship Id="rId1" Type="http://schemas.openxmlformats.org/officeDocument/2006/relationships/tags" Target="../tags/tag6.xml"/><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FCE414-04D0-6CB8-D24E-E684F2944C11}"/>
              </a:ext>
            </a:extLst>
          </p:cNvPr>
          <p:cNvSpPr>
            <a:spLocks noGrp="1"/>
          </p:cNvSpPr>
          <p:nvPr>
            <p:ph type="title"/>
          </p:nvPr>
        </p:nvSpPr>
        <p:spPr/>
        <p:txBody>
          <a:bodyPr/>
          <a:lstStyle/>
          <a:p>
            <a:r>
              <a:rPr lang="en-US" sz="2400" dirty="0">
                <a:solidFill>
                  <a:srgbClr val="C19D5F"/>
                </a:solidFill>
              </a:rPr>
              <a:t>Radio Access Network Active Sharing</a:t>
            </a:r>
            <a:endParaRPr lang="en-001" dirty="0"/>
          </a:p>
        </p:txBody>
      </p:sp>
    </p:spTree>
    <p:extLst>
      <p:ext uri="{BB962C8B-B14F-4D97-AF65-F5344CB8AC3E}">
        <p14:creationId xmlns:p14="http://schemas.microsoft.com/office/powerpoint/2010/main" val="2344272629"/>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E11BA4B-9FD2-4A4B-253D-D7CA3DC81AAD}"/>
              </a:ext>
            </a:extLst>
          </p:cNvPr>
          <p:cNvSpPr>
            <a:spLocks noGrp="1"/>
          </p:cNvSpPr>
          <p:nvPr>
            <p:ph type="body" sz="quarter" idx="12"/>
          </p:nvPr>
        </p:nvSpPr>
        <p:spPr/>
        <p:txBody>
          <a:bodyPr/>
          <a:lstStyle/>
          <a:p>
            <a:endParaRPr lang="ar-SA"/>
          </a:p>
        </p:txBody>
      </p:sp>
      <p:sp>
        <p:nvSpPr>
          <p:cNvPr id="2" name="BJPseudoFooter">
            <a:extLst>
              <a:ext uri="{FF2B5EF4-FFF2-40B4-BE49-F238E27FC236}">
                <a16:creationId xmlns:a16="http://schemas.microsoft.com/office/drawing/2014/main" id="{E409895A-8B1C-4DBB-9A44-25073463EB4B}"/>
              </a:ext>
            </a:extLst>
          </p:cNvPr>
          <p:cNvSpPr txBox="1"/>
          <p:nvPr>
            <p:custDataLst>
              <p:tags r:id="rId1"/>
            </p:custDataLst>
          </p:nvPr>
        </p:nvSpPr>
        <p:spPr>
          <a:xfrm>
            <a:off x="127000" y="6616908"/>
            <a:ext cx="1176604" cy="2410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n-US" sz="900">
                <a:latin typeface="Calibri" panose="020F0502020204030204" pitchFamily="34" charset="0"/>
              </a:rPr>
              <a:t>Classification: Internal</a:t>
            </a:r>
            <a:endParaRPr lang="en-US" sz="900" err="1">
              <a:latin typeface="Calibri" panose="020F0502020204030204" pitchFamily="34" charset="0"/>
            </a:endParaRPr>
          </a:p>
        </p:txBody>
      </p:sp>
    </p:spTree>
    <p:extLst>
      <p:ext uri="{BB962C8B-B14F-4D97-AF65-F5344CB8AC3E}">
        <p14:creationId xmlns:p14="http://schemas.microsoft.com/office/powerpoint/2010/main" val="3568317342"/>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C0335E5-4581-90AD-43B0-0719F7872AC4}"/>
              </a:ext>
            </a:extLst>
          </p:cNvPr>
          <p:cNvSpPr>
            <a:spLocks noGrp="1"/>
          </p:cNvSpPr>
          <p:nvPr>
            <p:ph type="body" sz="quarter" idx="11"/>
          </p:nvPr>
        </p:nvSpPr>
        <p:spPr>
          <a:xfrm>
            <a:off x="313566" y="2156137"/>
            <a:ext cx="5466425" cy="1961540"/>
          </a:xfrm>
        </p:spPr>
        <p:txBody>
          <a:bodyPr/>
          <a:lstStyle/>
          <a:p>
            <a:pPr algn="ctr">
              <a:lnSpc>
                <a:spcPct val="150000"/>
              </a:lnSpc>
            </a:pPr>
            <a:r>
              <a:rPr lang="en-US" sz="1800" dirty="0">
                <a:solidFill>
                  <a:srgbClr val="213446"/>
                </a:solidFill>
              </a:rPr>
              <a:t>MORAN is an active network sharing model where multiple mobile operators share the same RAN infrastructure, such as antennas, towers, and base stations. However mobile operators  continue to maintain separate radio frequencies and core. </a:t>
            </a:r>
          </a:p>
          <a:p>
            <a:pPr marL="342900" indent="-342900">
              <a:lnSpc>
                <a:spcPct val="150000"/>
              </a:lnSpc>
              <a:buFont typeface="Arial" panose="020B0604020202020204" pitchFamily="34" charset="0"/>
              <a:buChar char="•"/>
            </a:pPr>
            <a:endParaRPr lang="en-US" sz="1800" dirty="0">
              <a:solidFill>
                <a:srgbClr val="213446"/>
              </a:solidFill>
            </a:endParaRPr>
          </a:p>
          <a:p>
            <a:pPr>
              <a:lnSpc>
                <a:spcPct val="150000"/>
              </a:lnSpc>
            </a:pPr>
            <a:endParaRPr lang="en-001" dirty="0"/>
          </a:p>
        </p:txBody>
      </p:sp>
      <p:sp>
        <p:nvSpPr>
          <p:cNvPr id="6" name="Title 5">
            <a:extLst>
              <a:ext uri="{FF2B5EF4-FFF2-40B4-BE49-F238E27FC236}">
                <a16:creationId xmlns:a16="http://schemas.microsoft.com/office/drawing/2014/main" id="{39842502-026E-60E1-F982-C05710CAE48A}"/>
              </a:ext>
            </a:extLst>
          </p:cNvPr>
          <p:cNvSpPr>
            <a:spLocks noGrp="1"/>
          </p:cNvSpPr>
          <p:nvPr>
            <p:ph type="title"/>
          </p:nvPr>
        </p:nvSpPr>
        <p:spPr>
          <a:xfrm>
            <a:off x="477045" y="380161"/>
            <a:ext cx="8328752" cy="523220"/>
          </a:xfrm>
        </p:spPr>
        <p:txBody>
          <a:bodyPr/>
          <a:lstStyle/>
          <a:p>
            <a:r>
              <a:rPr lang="en-US" sz="2800" dirty="0">
                <a:solidFill>
                  <a:srgbClr val="C19D5F"/>
                </a:solidFill>
              </a:rPr>
              <a:t>MORAN (Multi-Operator Radio Access Network)</a:t>
            </a:r>
            <a:endParaRPr lang="en-001" dirty="0"/>
          </a:p>
        </p:txBody>
      </p:sp>
      <p:sp>
        <p:nvSpPr>
          <p:cNvPr id="30" name="Rectangle 29">
            <a:extLst>
              <a:ext uri="{FF2B5EF4-FFF2-40B4-BE49-F238E27FC236}">
                <a16:creationId xmlns:a16="http://schemas.microsoft.com/office/drawing/2014/main" id="{D3B0195D-B640-D795-87DE-7FE5C465CA81}"/>
              </a:ext>
            </a:extLst>
          </p:cNvPr>
          <p:cNvSpPr/>
          <p:nvPr/>
        </p:nvSpPr>
        <p:spPr>
          <a:xfrm>
            <a:off x="8391347" y="1078543"/>
            <a:ext cx="693168" cy="365125"/>
          </a:xfrm>
          <a:prstGeom prst="rect">
            <a:avLst/>
          </a:prstGeom>
          <a:solidFill>
            <a:srgbClr val="AAB5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lumMod val="95000"/>
                    <a:lumOff val="5000"/>
                  </a:schemeClr>
                </a:solidFill>
              </a:rPr>
              <a:t>OpA</a:t>
            </a:r>
            <a:endParaRPr lang="en-US" dirty="0">
              <a:solidFill>
                <a:schemeClr val="tx1">
                  <a:lumMod val="95000"/>
                  <a:lumOff val="5000"/>
                </a:schemeClr>
              </a:solidFill>
            </a:endParaRPr>
          </a:p>
        </p:txBody>
      </p:sp>
      <p:sp>
        <p:nvSpPr>
          <p:cNvPr id="31" name="Rectangle 30">
            <a:extLst>
              <a:ext uri="{FF2B5EF4-FFF2-40B4-BE49-F238E27FC236}">
                <a16:creationId xmlns:a16="http://schemas.microsoft.com/office/drawing/2014/main" id="{45D468D4-15D2-6769-9B88-4335B9CC1587}"/>
              </a:ext>
            </a:extLst>
          </p:cNvPr>
          <p:cNvSpPr/>
          <p:nvPr/>
        </p:nvSpPr>
        <p:spPr>
          <a:xfrm>
            <a:off x="9716082" y="1078542"/>
            <a:ext cx="693168" cy="365125"/>
          </a:xfrm>
          <a:prstGeom prst="rect">
            <a:avLst/>
          </a:prstGeom>
          <a:solidFill>
            <a:srgbClr val="D0EB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lumMod val="95000"/>
                    <a:lumOff val="5000"/>
                  </a:schemeClr>
                </a:solidFill>
              </a:rPr>
              <a:t>OpB</a:t>
            </a:r>
            <a:endParaRPr lang="en-US" dirty="0">
              <a:solidFill>
                <a:schemeClr val="tx1">
                  <a:lumMod val="95000"/>
                  <a:lumOff val="5000"/>
                </a:schemeClr>
              </a:solidFill>
            </a:endParaRPr>
          </a:p>
        </p:txBody>
      </p:sp>
      <p:sp>
        <p:nvSpPr>
          <p:cNvPr id="32" name="Rectangle 31">
            <a:extLst>
              <a:ext uri="{FF2B5EF4-FFF2-40B4-BE49-F238E27FC236}">
                <a16:creationId xmlns:a16="http://schemas.microsoft.com/office/drawing/2014/main" id="{5B245F94-79B0-ABB9-D4BE-2B309FA24F4E}"/>
              </a:ext>
            </a:extLst>
          </p:cNvPr>
          <p:cNvSpPr/>
          <p:nvPr/>
        </p:nvSpPr>
        <p:spPr>
          <a:xfrm>
            <a:off x="11040817" y="1078542"/>
            <a:ext cx="693168" cy="365125"/>
          </a:xfrm>
          <a:prstGeom prst="rect">
            <a:avLst/>
          </a:prstGeom>
          <a:solidFill>
            <a:srgbClr val="D6F8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lumMod val="95000"/>
                    <a:lumOff val="5000"/>
                  </a:schemeClr>
                </a:solidFill>
              </a:rPr>
              <a:t>OpC</a:t>
            </a:r>
            <a:endParaRPr lang="en-US" dirty="0">
              <a:solidFill>
                <a:schemeClr val="tx1">
                  <a:lumMod val="95000"/>
                  <a:lumOff val="5000"/>
                </a:schemeClr>
              </a:solidFill>
            </a:endParaRPr>
          </a:p>
        </p:txBody>
      </p:sp>
      <p:sp>
        <p:nvSpPr>
          <p:cNvPr id="33" name="Rectangle 32">
            <a:extLst>
              <a:ext uri="{FF2B5EF4-FFF2-40B4-BE49-F238E27FC236}">
                <a16:creationId xmlns:a16="http://schemas.microsoft.com/office/drawing/2014/main" id="{40C76C09-F167-CF68-19D1-9F6A5EC11E1D}"/>
              </a:ext>
            </a:extLst>
          </p:cNvPr>
          <p:cNvSpPr/>
          <p:nvPr/>
        </p:nvSpPr>
        <p:spPr>
          <a:xfrm>
            <a:off x="8391347" y="1907518"/>
            <a:ext cx="3342638" cy="51399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rPr>
              <a:t>Sharing</a:t>
            </a:r>
          </a:p>
        </p:txBody>
      </p:sp>
      <p:sp>
        <p:nvSpPr>
          <p:cNvPr id="34" name="Rectangle 33">
            <a:extLst>
              <a:ext uri="{FF2B5EF4-FFF2-40B4-BE49-F238E27FC236}">
                <a16:creationId xmlns:a16="http://schemas.microsoft.com/office/drawing/2014/main" id="{F7BD2417-E77D-B871-F75B-7FE1DF05025D}"/>
              </a:ext>
            </a:extLst>
          </p:cNvPr>
          <p:cNvSpPr/>
          <p:nvPr/>
        </p:nvSpPr>
        <p:spPr>
          <a:xfrm>
            <a:off x="8398493" y="2896657"/>
            <a:ext cx="3342638" cy="51399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rPr>
              <a:t>Sharing</a:t>
            </a:r>
          </a:p>
        </p:txBody>
      </p:sp>
      <p:sp>
        <p:nvSpPr>
          <p:cNvPr id="35" name="Rectangle 34">
            <a:extLst>
              <a:ext uri="{FF2B5EF4-FFF2-40B4-BE49-F238E27FC236}">
                <a16:creationId xmlns:a16="http://schemas.microsoft.com/office/drawing/2014/main" id="{22305A7B-7091-8ADA-178F-8098D1F9B204}"/>
              </a:ext>
            </a:extLst>
          </p:cNvPr>
          <p:cNvSpPr/>
          <p:nvPr/>
        </p:nvSpPr>
        <p:spPr>
          <a:xfrm>
            <a:off x="8398493" y="3869057"/>
            <a:ext cx="3342638" cy="51399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rPr>
              <a:t>Sharing</a:t>
            </a:r>
          </a:p>
        </p:txBody>
      </p:sp>
      <p:sp>
        <p:nvSpPr>
          <p:cNvPr id="36" name="Rectangle 35">
            <a:extLst>
              <a:ext uri="{FF2B5EF4-FFF2-40B4-BE49-F238E27FC236}">
                <a16:creationId xmlns:a16="http://schemas.microsoft.com/office/drawing/2014/main" id="{1CB70941-571E-9A62-37E0-1ED755960874}"/>
              </a:ext>
            </a:extLst>
          </p:cNvPr>
          <p:cNvSpPr/>
          <p:nvPr/>
        </p:nvSpPr>
        <p:spPr>
          <a:xfrm>
            <a:off x="8398493" y="4847603"/>
            <a:ext cx="3342638" cy="513990"/>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lumMod val="95000"/>
                    <a:lumOff val="5000"/>
                  </a:schemeClr>
                </a:solidFill>
              </a:rPr>
              <a:t>Sharing</a:t>
            </a:r>
          </a:p>
        </p:txBody>
      </p:sp>
      <p:sp>
        <p:nvSpPr>
          <p:cNvPr id="37" name="Rectangle 36">
            <a:extLst>
              <a:ext uri="{FF2B5EF4-FFF2-40B4-BE49-F238E27FC236}">
                <a16:creationId xmlns:a16="http://schemas.microsoft.com/office/drawing/2014/main" id="{161B3E06-DF19-71DD-F7EC-B6B0DC4D86C5}"/>
              </a:ext>
            </a:extLst>
          </p:cNvPr>
          <p:cNvSpPr/>
          <p:nvPr/>
        </p:nvSpPr>
        <p:spPr>
          <a:xfrm>
            <a:off x="8383043" y="5826151"/>
            <a:ext cx="693168" cy="365125"/>
          </a:xfrm>
          <a:prstGeom prst="rect">
            <a:avLst/>
          </a:prstGeom>
          <a:solidFill>
            <a:srgbClr val="AAB5A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lumMod val="95000"/>
                    <a:lumOff val="5000"/>
                  </a:schemeClr>
                </a:solidFill>
              </a:rPr>
              <a:t>OpA</a:t>
            </a:r>
            <a:endParaRPr lang="en-US" dirty="0">
              <a:solidFill>
                <a:schemeClr val="tx1">
                  <a:lumMod val="95000"/>
                  <a:lumOff val="5000"/>
                </a:schemeClr>
              </a:solidFill>
            </a:endParaRPr>
          </a:p>
        </p:txBody>
      </p:sp>
      <p:sp>
        <p:nvSpPr>
          <p:cNvPr id="38" name="Rectangle 37">
            <a:extLst>
              <a:ext uri="{FF2B5EF4-FFF2-40B4-BE49-F238E27FC236}">
                <a16:creationId xmlns:a16="http://schemas.microsoft.com/office/drawing/2014/main" id="{FF7ACC29-8A8C-EDAA-D02F-8827A6BEE7B4}"/>
              </a:ext>
            </a:extLst>
          </p:cNvPr>
          <p:cNvSpPr/>
          <p:nvPr/>
        </p:nvSpPr>
        <p:spPr>
          <a:xfrm>
            <a:off x="9707778" y="5826150"/>
            <a:ext cx="693168" cy="365125"/>
          </a:xfrm>
          <a:prstGeom prst="rect">
            <a:avLst/>
          </a:prstGeom>
          <a:solidFill>
            <a:srgbClr val="D0EB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lumMod val="95000"/>
                    <a:lumOff val="5000"/>
                  </a:schemeClr>
                </a:solidFill>
              </a:rPr>
              <a:t>OpB</a:t>
            </a:r>
            <a:endParaRPr lang="en-US" dirty="0">
              <a:solidFill>
                <a:schemeClr val="tx1">
                  <a:lumMod val="95000"/>
                  <a:lumOff val="5000"/>
                </a:schemeClr>
              </a:solidFill>
            </a:endParaRPr>
          </a:p>
        </p:txBody>
      </p:sp>
      <p:sp>
        <p:nvSpPr>
          <p:cNvPr id="39" name="Rectangle 38">
            <a:extLst>
              <a:ext uri="{FF2B5EF4-FFF2-40B4-BE49-F238E27FC236}">
                <a16:creationId xmlns:a16="http://schemas.microsoft.com/office/drawing/2014/main" id="{BB361D41-458D-6F38-42D2-CDD0CFC1DF7F}"/>
              </a:ext>
            </a:extLst>
          </p:cNvPr>
          <p:cNvSpPr/>
          <p:nvPr/>
        </p:nvSpPr>
        <p:spPr>
          <a:xfrm>
            <a:off x="11032513" y="5826150"/>
            <a:ext cx="693168" cy="365125"/>
          </a:xfrm>
          <a:prstGeom prst="rect">
            <a:avLst/>
          </a:prstGeom>
          <a:solidFill>
            <a:srgbClr val="D6F8B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lumMod val="95000"/>
                    <a:lumOff val="5000"/>
                  </a:schemeClr>
                </a:solidFill>
              </a:rPr>
              <a:t>OpC</a:t>
            </a:r>
            <a:endParaRPr lang="en-US" dirty="0">
              <a:solidFill>
                <a:schemeClr val="tx1">
                  <a:lumMod val="95000"/>
                  <a:lumOff val="5000"/>
                </a:schemeClr>
              </a:solidFill>
            </a:endParaRPr>
          </a:p>
        </p:txBody>
      </p:sp>
      <p:sp>
        <p:nvSpPr>
          <p:cNvPr id="40" name="TextBox 39">
            <a:extLst>
              <a:ext uri="{FF2B5EF4-FFF2-40B4-BE49-F238E27FC236}">
                <a16:creationId xmlns:a16="http://schemas.microsoft.com/office/drawing/2014/main" id="{4F5E2C50-2B65-FC6B-E510-7F6C9DB7E57F}"/>
              </a:ext>
            </a:extLst>
          </p:cNvPr>
          <p:cNvSpPr txBox="1"/>
          <p:nvPr/>
        </p:nvSpPr>
        <p:spPr>
          <a:xfrm>
            <a:off x="6327721" y="1979847"/>
            <a:ext cx="1767840" cy="369332"/>
          </a:xfrm>
          <a:prstGeom prst="rect">
            <a:avLst/>
          </a:prstGeom>
          <a:noFill/>
        </p:spPr>
        <p:txBody>
          <a:bodyPr wrap="square" rtlCol="0">
            <a:spAutoFit/>
          </a:bodyPr>
          <a:lstStyle/>
          <a:p>
            <a:r>
              <a:rPr lang="en-US" dirty="0"/>
              <a:t>Radio Control</a:t>
            </a:r>
          </a:p>
        </p:txBody>
      </p:sp>
      <p:sp>
        <p:nvSpPr>
          <p:cNvPr id="41" name="TextBox 40">
            <a:extLst>
              <a:ext uri="{FF2B5EF4-FFF2-40B4-BE49-F238E27FC236}">
                <a16:creationId xmlns:a16="http://schemas.microsoft.com/office/drawing/2014/main" id="{F46DEF12-86E6-260C-91A9-03A559A79FDC}"/>
              </a:ext>
            </a:extLst>
          </p:cNvPr>
          <p:cNvSpPr txBox="1"/>
          <p:nvPr/>
        </p:nvSpPr>
        <p:spPr>
          <a:xfrm>
            <a:off x="6327721" y="2957687"/>
            <a:ext cx="1767840" cy="369332"/>
          </a:xfrm>
          <a:prstGeom prst="rect">
            <a:avLst/>
          </a:prstGeom>
          <a:noFill/>
        </p:spPr>
        <p:txBody>
          <a:bodyPr wrap="square" rtlCol="0">
            <a:spAutoFit/>
          </a:bodyPr>
          <a:lstStyle/>
          <a:p>
            <a:r>
              <a:rPr lang="en-US" dirty="0"/>
              <a:t>Backhaul</a:t>
            </a:r>
          </a:p>
        </p:txBody>
      </p:sp>
      <p:sp>
        <p:nvSpPr>
          <p:cNvPr id="42" name="TextBox 41">
            <a:extLst>
              <a:ext uri="{FF2B5EF4-FFF2-40B4-BE49-F238E27FC236}">
                <a16:creationId xmlns:a16="http://schemas.microsoft.com/office/drawing/2014/main" id="{348E6CCF-BC35-5DE6-34F5-87B795FA8CBE}"/>
              </a:ext>
            </a:extLst>
          </p:cNvPr>
          <p:cNvSpPr txBox="1"/>
          <p:nvPr/>
        </p:nvSpPr>
        <p:spPr>
          <a:xfrm>
            <a:off x="6327721" y="3935527"/>
            <a:ext cx="1767840" cy="369332"/>
          </a:xfrm>
          <a:prstGeom prst="rect">
            <a:avLst/>
          </a:prstGeom>
          <a:noFill/>
        </p:spPr>
        <p:txBody>
          <a:bodyPr wrap="square" rtlCol="0">
            <a:spAutoFit/>
          </a:bodyPr>
          <a:lstStyle/>
          <a:p>
            <a:r>
              <a:rPr lang="en-US" dirty="0"/>
              <a:t>BTS</a:t>
            </a:r>
          </a:p>
        </p:txBody>
      </p:sp>
      <p:sp>
        <p:nvSpPr>
          <p:cNvPr id="43" name="TextBox 42">
            <a:extLst>
              <a:ext uri="{FF2B5EF4-FFF2-40B4-BE49-F238E27FC236}">
                <a16:creationId xmlns:a16="http://schemas.microsoft.com/office/drawing/2014/main" id="{0455C5A9-C7F2-88AC-1ADE-81ABD661B6E8}"/>
              </a:ext>
            </a:extLst>
          </p:cNvPr>
          <p:cNvSpPr txBox="1"/>
          <p:nvPr/>
        </p:nvSpPr>
        <p:spPr>
          <a:xfrm>
            <a:off x="6327721" y="4913367"/>
            <a:ext cx="1767840" cy="369332"/>
          </a:xfrm>
          <a:prstGeom prst="rect">
            <a:avLst/>
          </a:prstGeom>
          <a:noFill/>
        </p:spPr>
        <p:txBody>
          <a:bodyPr wrap="square" rtlCol="0">
            <a:spAutoFit/>
          </a:bodyPr>
          <a:lstStyle/>
          <a:p>
            <a:r>
              <a:rPr lang="en-US" dirty="0"/>
              <a:t>Antenna/Tower</a:t>
            </a:r>
          </a:p>
        </p:txBody>
      </p:sp>
      <p:sp>
        <p:nvSpPr>
          <p:cNvPr id="44" name="TextBox 43">
            <a:extLst>
              <a:ext uri="{FF2B5EF4-FFF2-40B4-BE49-F238E27FC236}">
                <a16:creationId xmlns:a16="http://schemas.microsoft.com/office/drawing/2014/main" id="{3A84300B-41B3-8F45-6A59-2749A7B18223}"/>
              </a:ext>
            </a:extLst>
          </p:cNvPr>
          <p:cNvSpPr txBox="1"/>
          <p:nvPr/>
        </p:nvSpPr>
        <p:spPr>
          <a:xfrm>
            <a:off x="6327721" y="5826150"/>
            <a:ext cx="1767840" cy="369332"/>
          </a:xfrm>
          <a:prstGeom prst="rect">
            <a:avLst/>
          </a:prstGeom>
          <a:noFill/>
        </p:spPr>
        <p:txBody>
          <a:bodyPr wrap="square" rtlCol="0">
            <a:spAutoFit/>
          </a:bodyPr>
          <a:lstStyle/>
          <a:p>
            <a:r>
              <a:rPr lang="en-US" dirty="0"/>
              <a:t>System</a:t>
            </a:r>
          </a:p>
        </p:txBody>
      </p:sp>
      <p:sp>
        <p:nvSpPr>
          <p:cNvPr id="45" name="TextBox 44">
            <a:extLst>
              <a:ext uri="{FF2B5EF4-FFF2-40B4-BE49-F238E27FC236}">
                <a16:creationId xmlns:a16="http://schemas.microsoft.com/office/drawing/2014/main" id="{C6B9AE96-89BF-64B0-FAC4-2F93D23F2F52}"/>
              </a:ext>
            </a:extLst>
          </p:cNvPr>
          <p:cNvSpPr txBox="1"/>
          <p:nvPr/>
        </p:nvSpPr>
        <p:spPr>
          <a:xfrm>
            <a:off x="6327721" y="1082014"/>
            <a:ext cx="1767840" cy="369332"/>
          </a:xfrm>
          <a:prstGeom prst="rect">
            <a:avLst/>
          </a:prstGeom>
          <a:noFill/>
        </p:spPr>
        <p:txBody>
          <a:bodyPr wrap="square" rtlCol="0">
            <a:spAutoFit/>
          </a:bodyPr>
          <a:lstStyle/>
          <a:p>
            <a:r>
              <a:rPr lang="en-US" dirty="0"/>
              <a:t>Core</a:t>
            </a:r>
          </a:p>
        </p:txBody>
      </p:sp>
      <p:cxnSp>
        <p:nvCxnSpPr>
          <p:cNvPr id="46" name="Straight Arrow Connector 45">
            <a:extLst>
              <a:ext uri="{FF2B5EF4-FFF2-40B4-BE49-F238E27FC236}">
                <a16:creationId xmlns:a16="http://schemas.microsoft.com/office/drawing/2014/main" id="{AD990355-3427-5004-889C-7D058999C28F}"/>
              </a:ext>
            </a:extLst>
          </p:cNvPr>
          <p:cNvCxnSpPr>
            <a:cxnSpLocks/>
            <a:stCxn id="31" idx="2"/>
            <a:endCxn id="33" idx="0"/>
          </p:cNvCxnSpPr>
          <p:nvPr/>
        </p:nvCxnSpPr>
        <p:spPr>
          <a:xfrm>
            <a:off x="10062666" y="1443667"/>
            <a:ext cx="0" cy="4638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1CEEA369-84A1-373F-74EA-6EF7DF4CDA43}"/>
              </a:ext>
            </a:extLst>
          </p:cNvPr>
          <p:cNvCxnSpPr>
            <a:stCxn id="32" idx="2"/>
            <a:endCxn id="33" idx="0"/>
          </p:cNvCxnSpPr>
          <p:nvPr/>
        </p:nvCxnSpPr>
        <p:spPr>
          <a:xfrm flipH="1">
            <a:off x="10062666" y="1443667"/>
            <a:ext cx="1324735" cy="4638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25E66C70-9EBB-ACCD-02AA-A1E15A51ED9F}"/>
              </a:ext>
            </a:extLst>
          </p:cNvPr>
          <p:cNvCxnSpPr>
            <a:stCxn id="30" idx="2"/>
            <a:endCxn id="33" idx="0"/>
          </p:cNvCxnSpPr>
          <p:nvPr/>
        </p:nvCxnSpPr>
        <p:spPr>
          <a:xfrm>
            <a:off x="8737931" y="1443668"/>
            <a:ext cx="1324735" cy="46385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B8049E54-A15D-BE89-C942-CEFB2B6FB4D3}"/>
              </a:ext>
            </a:extLst>
          </p:cNvPr>
          <p:cNvCxnSpPr>
            <a:cxnSpLocks/>
            <a:stCxn id="34" idx="2"/>
            <a:endCxn id="35" idx="0"/>
          </p:cNvCxnSpPr>
          <p:nvPr/>
        </p:nvCxnSpPr>
        <p:spPr>
          <a:xfrm>
            <a:off x="10069812" y="3410647"/>
            <a:ext cx="0" cy="45841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C06B0099-3917-7D4A-DF68-168E36643E1E}"/>
              </a:ext>
            </a:extLst>
          </p:cNvPr>
          <p:cNvCxnSpPr>
            <a:stCxn id="35" idx="2"/>
            <a:endCxn id="36" idx="0"/>
          </p:cNvCxnSpPr>
          <p:nvPr/>
        </p:nvCxnSpPr>
        <p:spPr>
          <a:xfrm>
            <a:off x="10069812" y="4383047"/>
            <a:ext cx="0" cy="46455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ABDDC16C-0BF4-4F35-2C69-B79EF0965260}"/>
              </a:ext>
            </a:extLst>
          </p:cNvPr>
          <p:cNvCxnSpPr/>
          <p:nvPr/>
        </p:nvCxnSpPr>
        <p:spPr>
          <a:xfrm>
            <a:off x="10062666" y="2421507"/>
            <a:ext cx="0" cy="46385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73ADE3AE-4E8C-408C-EA1E-AFA2DF1409AC}"/>
              </a:ext>
            </a:extLst>
          </p:cNvPr>
          <p:cNvCxnSpPr>
            <a:stCxn id="36" idx="2"/>
            <a:endCxn id="37" idx="0"/>
          </p:cNvCxnSpPr>
          <p:nvPr/>
        </p:nvCxnSpPr>
        <p:spPr>
          <a:xfrm flipH="1">
            <a:off x="8729627" y="5361593"/>
            <a:ext cx="1340185" cy="46455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A56A78D2-D8DA-B82F-6E3D-2512EDC7D9EC}"/>
              </a:ext>
            </a:extLst>
          </p:cNvPr>
          <p:cNvCxnSpPr>
            <a:stCxn id="36" idx="2"/>
            <a:endCxn id="38" idx="0"/>
          </p:cNvCxnSpPr>
          <p:nvPr/>
        </p:nvCxnSpPr>
        <p:spPr>
          <a:xfrm flipH="1">
            <a:off x="10054362" y="5361593"/>
            <a:ext cx="15450" cy="4645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8D1AE15D-AAE7-CCFC-AFCF-E3B10F4DED5C}"/>
              </a:ext>
            </a:extLst>
          </p:cNvPr>
          <p:cNvCxnSpPr>
            <a:stCxn id="36" idx="2"/>
            <a:endCxn id="39" idx="0"/>
          </p:cNvCxnSpPr>
          <p:nvPr/>
        </p:nvCxnSpPr>
        <p:spPr>
          <a:xfrm>
            <a:off x="10069812" y="5361593"/>
            <a:ext cx="1309285" cy="46455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8681924"/>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45F9B8-70DC-B8EA-7FA3-B1B06921A579}"/>
              </a:ext>
            </a:extLst>
          </p:cNvPr>
          <p:cNvSpPr>
            <a:spLocks noGrp="1"/>
          </p:cNvSpPr>
          <p:nvPr>
            <p:ph type="title"/>
          </p:nvPr>
        </p:nvSpPr>
        <p:spPr>
          <a:xfrm>
            <a:off x="477045" y="380161"/>
            <a:ext cx="6775525" cy="523220"/>
          </a:xfrm>
        </p:spPr>
        <p:txBody>
          <a:bodyPr/>
          <a:lstStyle/>
          <a:p>
            <a:r>
              <a:rPr lang="en-US" sz="2800" dirty="0"/>
              <a:t>Advantages in Implementing MORAN</a:t>
            </a:r>
            <a:endParaRPr lang="en-001" dirty="0"/>
          </a:p>
        </p:txBody>
      </p:sp>
      <p:sp>
        <p:nvSpPr>
          <p:cNvPr id="3" name="Freeform 2">
            <a:extLst>
              <a:ext uri="{FF2B5EF4-FFF2-40B4-BE49-F238E27FC236}">
                <a16:creationId xmlns:a16="http://schemas.microsoft.com/office/drawing/2014/main" id="{EE9F1BAD-3312-1E62-22EB-6B1778D6ADF6}"/>
              </a:ext>
            </a:extLst>
          </p:cNvPr>
          <p:cNvSpPr/>
          <p:nvPr/>
        </p:nvSpPr>
        <p:spPr>
          <a:xfrm rot="10800000">
            <a:off x="1013332" y="1648585"/>
            <a:ext cx="7560833" cy="1123312"/>
          </a:xfrm>
          <a:custGeom>
            <a:avLst/>
            <a:gdLst>
              <a:gd name="connsiteX0" fmla="*/ 0 w 7560833"/>
              <a:gd name="connsiteY0" fmla="*/ 0 h 1123310"/>
              <a:gd name="connsiteX1" fmla="*/ 6999178 w 7560833"/>
              <a:gd name="connsiteY1" fmla="*/ 0 h 1123310"/>
              <a:gd name="connsiteX2" fmla="*/ 7560833 w 7560833"/>
              <a:gd name="connsiteY2" fmla="*/ 561655 h 1123310"/>
              <a:gd name="connsiteX3" fmla="*/ 6999178 w 7560833"/>
              <a:gd name="connsiteY3" fmla="*/ 1123310 h 1123310"/>
              <a:gd name="connsiteX4" fmla="*/ 0 w 7560833"/>
              <a:gd name="connsiteY4" fmla="*/ 1123310 h 1123310"/>
              <a:gd name="connsiteX5" fmla="*/ 0 w 7560833"/>
              <a:gd name="connsiteY5" fmla="*/ 0 h 11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0833" h="1123310">
                <a:moveTo>
                  <a:pt x="7560833" y="1123309"/>
                </a:moveTo>
                <a:lnTo>
                  <a:pt x="561655" y="1123309"/>
                </a:lnTo>
                <a:lnTo>
                  <a:pt x="0" y="561655"/>
                </a:lnTo>
                <a:lnTo>
                  <a:pt x="561655" y="1"/>
                </a:lnTo>
                <a:lnTo>
                  <a:pt x="7560833" y="1"/>
                </a:lnTo>
                <a:lnTo>
                  <a:pt x="7560833" y="1123309"/>
                </a:lnTo>
                <a:close/>
              </a:path>
            </a:pathLst>
          </a:custGeom>
          <a:solidFill>
            <a:schemeClr val="bg2"/>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776176" tIns="64771" rIns="120904" bIns="64771" numCol="1" spcCol="1270" anchor="ctr" anchorCtr="0">
            <a:noAutofit/>
          </a:bodyPr>
          <a:lstStyle/>
          <a:p>
            <a:pPr marL="0" lvl="0" indent="0" algn="ctr" defTabSz="755650">
              <a:lnSpc>
                <a:spcPct val="90000"/>
              </a:lnSpc>
              <a:spcBef>
                <a:spcPct val="0"/>
              </a:spcBef>
              <a:spcAft>
                <a:spcPct val="35000"/>
              </a:spcAft>
              <a:buNone/>
            </a:pPr>
            <a:endParaRPr lang="en-US" sz="1600" kern="1200" dirty="0"/>
          </a:p>
        </p:txBody>
      </p:sp>
      <p:sp>
        <p:nvSpPr>
          <p:cNvPr id="6" name="Freeform 5">
            <a:extLst>
              <a:ext uri="{FF2B5EF4-FFF2-40B4-BE49-F238E27FC236}">
                <a16:creationId xmlns:a16="http://schemas.microsoft.com/office/drawing/2014/main" id="{E12DABB4-4629-2AE6-2333-42D31106F279}"/>
              </a:ext>
            </a:extLst>
          </p:cNvPr>
          <p:cNvSpPr/>
          <p:nvPr/>
        </p:nvSpPr>
        <p:spPr>
          <a:xfrm rot="10800000">
            <a:off x="2540501" y="3165474"/>
            <a:ext cx="7560833" cy="1123312"/>
          </a:xfrm>
          <a:custGeom>
            <a:avLst/>
            <a:gdLst>
              <a:gd name="connsiteX0" fmla="*/ 0 w 7560833"/>
              <a:gd name="connsiteY0" fmla="*/ 0 h 1123310"/>
              <a:gd name="connsiteX1" fmla="*/ 6999178 w 7560833"/>
              <a:gd name="connsiteY1" fmla="*/ 0 h 1123310"/>
              <a:gd name="connsiteX2" fmla="*/ 7560833 w 7560833"/>
              <a:gd name="connsiteY2" fmla="*/ 561655 h 1123310"/>
              <a:gd name="connsiteX3" fmla="*/ 6999178 w 7560833"/>
              <a:gd name="connsiteY3" fmla="*/ 1123310 h 1123310"/>
              <a:gd name="connsiteX4" fmla="*/ 0 w 7560833"/>
              <a:gd name="connsiteY4" fmla="*/ 1123310 h 1123310"/>
              <a:gd name="connsiteX5" fmla="*/ 0 w 7560833"/>
              <a:gd name="connsiteY5" fmla="*/ 0 h 11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0833" h="1123310">
                <a:moveTo>
                  <a:pt x="7560833" y="1123309"/>
                </a:moveTo>
                <a:lnTo>
                  <a:pt x="561655" y="1123309"/>
                </a:lnTo>
                <a:lnTo>
                  <a:pt x="0" y="561655"/>
                </a:lnTo>
                <a:lnTo>
                  <a:pt x="561655" y="1"/>
                </a:lnTo>
                <a:lnTo>
                  <a:pt x="7560833" y="1"/>
                </a:lnTo>
                <a:lnTo>
                  <a:pt x="7560833" y="1123309"/>
                </a:lnTo>
                <a:close/>
              </a:path>
            </a:pathLst>
          </a:custGeom>
          <a:solidFill>
            <a:schemeClr val="accent1"/>
          </a:solidFill>
        </p:spPr>
        <p:style>
          <a:lnRef idx="2">
            <a:schemeClr val="lt1">
              <a:hueOff val="0"/>
              <a:satOff val="0"/>
              <a:lumOff val="0"/>
              <a:alphaOff val="0"/>
            </a:schemeClr>
          </a:lnRef>
          <a:fillRef idx="1">
            <a:scrgbClr r="0" g="0" b="0"/>
          </a:fillRef>
          <a:effectRef idx="0">
            <a:schemeClr val="accent2">
              <a:hueOff val="4372694"/>
              <a:satOff val="-147"/>
              <a:lumOff val="-17352"/>
              <a:alphaOff val="0"/>
            </a:schemeClr>
          </a:effectRef>
          <a:fontRef idx="minor">
            <a:schemeClr val="lt1"/>
          </a:fontRef>
        </p:style>
        <p:txBody>
          <a:bodyPr spcFirstLastPara="0" vert="horz" wrap="square" lIns="776176" tIns="64771" rIns="120904" bIns="64771" numCol="1" spcCol="1270" anchor="ctr" anchorCtr="0">
            <a:noAutofit/>
          </a:bodyPr>
          <a:lstStyle/>
          <a:p>
            <a:pPr marL="0" lvl="0" indent="0" algn="ctr" defTabSz="755650">
              <a:lnSpc>
                <a:spcPct val="90000"/>
              </a:lnSpc>
              <a:spcBef>
                <a:spcPct val="0"/>
              </a:spcBef>
              <a:spcAft>
                <a:spcPct val="35000"/>
              </a:spcAft>
              <a:buNone/>
            </a:pPr>
            <a:endParaRPr lang="en-US" sz="1600" kern="1200" dirty="0"/>
          </a:p>
        </p:txBody>
      </p:sp>
      <p:sp>
        <p:nvSpPr>
          <p:cNvPr id="8" name="Freeform 7">
            <a:extLst>
              <a:ext uri="{FF2B5EF4-FFF2-40B4-BE49-F238E27FC236}">
                <a16:creationId xmlns:a16="http://schemas.microsoft.com/office/drawing/2014/main" id="{9FEDA102-AAB2-28BF-0CA5-DAFE80CDC948}"/>
              </a:ext>
            </a:extLst>
          </p:cNvPr>
          <p:cNvSpPr/>
          <p:nvPr/>
        </p:nvSpPr>
        <p:spPr>
          <a:xfrm rot="10800000">
            <a:off x="3907766" y="4682363"/>
            <a:ext cx="7560833" cy="1123312"/>
          </a:xfrm>
          <a:custGeom>
            <a:avLst/>
            <a:gdLst>
              <a:gd name="connsiteX0" fmla="*/ 0 w 7560833"/>
              <a:gd name="connsiteY0" fmla="*/ 0 h 1123310"/>
              <a:gd name="connsiteX1" fmla="*/ 6999178 w 7560833"/>
              <a:gd name="connsiteY1" fmla="*/ 0 h 1123310"/>
              <a:gd name="connsiteX2" fmla="*/ 7560833 w 7560833"/>
              <a:gd name="connsiteY2" fmla="*/ 561655 h 1123310"/>
              <a:gd name="connsiteX3" fmla="*/ 6999178 w 7560833"/>
              <a:gd name="connsiteY3" fmla="*/ 1123310 h 1123310"/>
              <a:gd name="connsiteX4" fmla="*/ 0 w 7560833"/>
              <a:gd name="connsiteY4" fmla="*/ 1123310 h 1123310"/>
              <a:gd name="connsiteX5" fmla="*/ 0 w 7560833"/>
              <a:gd name="connsiteY5" fmla="*/ 0 h 11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0833" h="1123310">
                <a:moveTo>
                  <a:pt x="7560833" y="1123309"/>
                </a:moveTo>
                <a:lnTo>
                  <a:pt x="561655" y="1123309"/>
                </a:lnTo>
                <a:lnTo>
                  <a:pt x="0" y="561655"/>
                </a:lnTo>
                <a:lnTo>
                  <a:pt x="561655" y="1"/>
                </a:lnTo>
                <a:lnTo>
                  <a:pt x="7560833" y="1"/>
                </a:lnTo>
                <a:lnTo>
                  <a:pt x="7560833" y="1123309"/>
                </a:lnTo>
                <a:close/>
              </a:path>
            </a:pathLst>
          </a:custGeom>
          <a:solidFill>
            <a:schemeClr val="tx2"/>
          </a:solidFill>
        </p:spPr>
        <p:style>
          <a:lnRef idx="2">
            <a:schemeClr val="lt1">
              <a:hueOff val="0"/>
              <a:satOff val="0"/>
              <a:lumOff val="0"/>
              <a:alphaOff val="0"/>
            </a:schemeClr>
          </a:lnRef>
          <a:fillRef idx="1">
            <a:scrgbClr r="0" g="0" b="0"/>
          </a:fillRef>
          <a:effectRef idx="0">
            <a:schemeClr val="accent2">
              <a:hueOff val="8745388"/>
              <a:satOff val="-294"/>
              <a:lumOff val="-34704"/>
              <a:alphaOff val="0"/>
            </a:schemeClr>
          </a:effectRef>
          <a:fontRef idx="minor">
            <a:schemeClr val="lt1"/>
          </a:fontRef>
        </p:style>
        <p:txBody>
          <a:bodyPr spcFirstLastPara="0" vert="horz" wrap="square" lIns="776176" tIns="64771" rIns="120904" bIns="64771" numCol="1" spcCol="1270" anchor="ctr" anchorCtr="0">
            <a:noAutofit/>
          </a:bodyPr>
          <a:lstStyle/>
          <a:p>
            <a:pPr marL="0" lvl="0" indent="0" algn="ctr" defTabSz="755650">
              <a:lnSpc>
                <a:spcPct val="90000"/>
              </a:lnSpc>
              <a:spcBef>
                <a:spcPct val="0"/>
              </a:spcBef>
              <a:spcAft>
                <a:spcPct val="35000"/>
              </a:spcAft>
              <a:buNone/>
            </a:pPr>
            <a:endParaRPr lang="en-US" sz="1600" b="0" kern="1200" dirty="0"/>
          </a:p>
        </p:txBody>
      </p:sp>
      <p:sp>
        <p:nvSpPr>
          <p:cNvPr id="5" name="TextBox 4">
            <a:extLst>
              <a:ext uri="{FF2B5EF4-FFF2-40B4-BE49-F238E27FC236}">
                <a16:creationId xmlns:a16="http://schemas.microsoft.com/office/drawing/2014/main" id="{72398978-CF65-B30F-7309-695C63CD62D7}"/>
              </a:ext>
            </a:extLst>
          </p:cNvPr>
          <p:cNvSpPr txBox="1"/>
          <p:nvPr/>
        </p:nvSpPr>
        <p:spPr>
          <a:xfrm>
            <a:off x="1644804" y="1932472"/>
            <a:ext cx="6099716" cy="62170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lvl="0" indent="0" algn="ctr" defTabSz="755650">
              <a:lnSpc>
                <a:spcPct val="90000"/>
              </a:lnSpc>
              <a:spcBef>
                <a:spcPct val="0"/>
              </a:spcBef>
              <a:spcAft>
                <a:spcPct val="35000"/>
              </a:spcAft>
              <a:buNone/>
            </a:pPr>
            <a:r>
              <a:rPr lang="en-US" sz="1600" kern="1200" dirty="0">
                <a:solidFill>
                  <a:schemeClr val="lt1"/>
                </a:solidFill>
                <a:latin typeface="+mn-lt"/>
                <a:ea typeface="+mn-ea"/>
                <a:cs typeface="+mn-cs"/>
              </a:rPr>
              <a:t>Cost Efficiency: </a:t>
            </a:r>
          </a:p>
          <a:p>
            <a:pPr marL="0" lvl="0" indent="0" algn="ctr" defTabSz="755650">
              <a:lnSpc>
                <a:spcPct val="90000"/>
              </a:lnSpc>
              <a:spcBef>
                <a:spcPct val="0"/>
              </a:spcBef>
              <a:spcAft>
                <a:spcPct val="35000"/>
              </a:spcAft>
              <a:buNone/>
            </a:pPr>
            <a:r>
              <a:rPr lang="en-US" sz="1600" b="0" kern="1200" dirty="0">
                <a:solidFill>
                  <a:schemeClr val="lt1"/>
                </a:solidFill>
                <a:latin typeface="+mn-lt"/>
                <a:ea typeface="+mn-ea"/>
                <a:cs typeface="+mn-cs"/>
              </a:rPr>
              <a:t>Reducing both CAPEX &amp; OPEX</a:t>
            </a:r>
          </a:p>
        </p:txBody>
      </p:sp>
      <p:sp>
        <p:nvSpPr>
          <p:cNvPr id="9" name="TextBox 8">
            <a:extLst>
              <a:ext uri="{FF2B5EF4-FFF2-40B4-BE49-F238E27FC236}">
                <a16:creationId xmlns:a16="http://schemas.microsoft.com/office/drawing/2014/main" id="{39A0B654-AF94-F6A7-91CE-1D2F052084B9}"/>
              </a:ext>
            </a:extLst>
          </p:cNvPr>
          <p:cNvSpPr txBox="1"/>
          <p:nvPr/>
        </p:nvSpPr>
        <p:spPr>
          <a:xfrm>
            <a:off x="3046142" y="3318609"/>
            <a:ext cx="6099716" cy="8433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lvl="0" indent="0" algn="ctr" defTabSz="755650">
              <a:lnSpc>
                <a:spcPct val="90000"/>
              </a:lnSpc>
              <a:spcBef>
                <a:spcPct val="0"/>
              </a:spcBef>
              <a:spcAft>
                <a:spcPct val="35000"/>
              </a:spcAft>
              <a:buNone/>
            </a:pPr>
            <a:r>
              <a:rPr lang="en-US" sz="1600" kern="1200" dirty="0">
                <a:solidFill>
                  <a:schemeClr val="lt1"/>
                </a:solidFill>
                <a:latin typeface="+mn-lt"/>
                <a:ea typeface="+mn-ea"/>
                <a:cs typeface="+mn-cs"/>
              </a:rPr>
              <a:t>Faster Deployment: </a:t>
            </a:r>
          </a:p>
          <a:p>
            <a:pPr marL="0" lvl="0" indent="0" algn="ctr" defTabSz="755650">
              <a:lnSpc>
                <a:spcPct val="90000"/>
              </a:lnSpc>
              <a:spcBef>
                <a:spcPct val="0"/>
              </a:spcBef>
              <a:spcAft>
                <a:spcPct val="35000"/>
              </a:spcAft>
              <a:buNone/>
            </a:pPr>
            <a:r>
              <a:rPr lang="en-US" sz="1600" b="0" kern="1200" dirty="0">
                <a:solidFill>
                  <a:schemeClr val="lt1"/>
                </a:solidFill>
                <a:latin typeface="+mn-lt"/>
                <a:ea typeface="+mn-ea"/>
                <a:cs typeface="+mn-cs"/>
              </a:rPr>
              <a:t>Infrastructure is shared rather than built independently which results in reducing the time needed to deploy sites</a:t>
            </a:r>
          </a:p>
        </p:txBody>
      </p:sp>
      <p:sp>
        <p:nvSpPr>
          <p:cNvPr id="11" name="TextBox 10">
            <a:extLst>
              <a:ext uri="{FF2B5EF4-FFF2-40B4-BE49-F238E27FC236}">
                <a16:creationId xmlns:a16="http://schemas.microsoft.com/office/drawing/2014/main" id="{E914FE7D-DDE6-DA7B-A636-C516675B97AC}"/>
              </a:ext>
            </a:extLst>
          </p:cNvPr>
          <p:cNvSpPr txBox="1"/>
          <p:nvPr/>
        </p:nvSpPr>
        <p:spPr>
          <a:xfrm>
            <a:off x="4382429" y="4822365"/>
            <a:ext cx="6355611" cy="84330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0" lvl="0" indent="0" algn="ctr" defTabSz="755650">
              <a:lnSpc>
                <a:spcPct val="90000"/>
              </a:lnSpc>
              <a:spcBef>
                <a:spcPct val="0"/>
              </a:spcBef>
              <a:spcAft>
                <a:spcPct val="35000"/>
              </a:spcAft>
              <a:buNone/>
            </a:pPr>
            <a:r>
              <a:rPr lang="en-US" sz="1600" kern="1200" dirty="0">
                <a:solidFill>
                  <a:schemeClr val="lt1"/>
                </a:solidFill>
                <a:latin typeface="+mn-lt"/>
                <a:ea typeface="+mn-ea"/>
                <a:cs typeface="+mn-cs"/>
              </a:rPr>
              <a:t>Sustainability:</a:t>
            </a:r>
          </a:p>
          <a:p>
            <a:pPr marL="0" lvl="0" indent="0" algn="ctr" defTabSz="755650">
              <a:lnSpc>
                <a:spcPct val="90000"/>
              </a:lnSpc>
              <a:spcBef>
                <a:spcPct val="0"/>
              </a:spcBef>
              <a:spcAft>
                <a:spcPct val="35000"/>
              </a:spcAft>
              <a:buNone/>
            </a:pPr>
            <a:r>
              <a:rPr lang="en-US" sz="1600" b="0" kern="1200" dirty="0">
                <a:solidFill>
                  <a:schemeClr val="lt1"/>
                </a:solidFill>
                <a:latin typeface="+mn-lt"/>
                <a:ea typeface="+mn-ea"/>
                <a:cs typeface="+mn-cs"/>
              </a:rPr>
              <a:t>Reducing environmental impact by lowering the number of physical sites needed, conserving land and energy consumption</a:t>
            </a:r>
          </a:p>
        </p:txBody>
      </p:sp>
    </p:spTree>
    <p:extLst>
      <p:ext uri="{BB962C8B-B14F-4D97-AF65-F5344CB8AC3E}">
        <p14:creationId xmlns:p14="http://schemas.microsoft.com/office/powerpoint/2010/main" val="74646372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45F9B8-70DC-B8EA-7FA3-B1B06921A579}"/>
              </a:ext>
            </a:extLst>
          </p:cNvPr>
          <p:cNvSpPr>
            <a:spLocks noGrp="1"/>
          </p:cNvSpPr>
          <p:nvPr>
            <p:ph type="title"/>
          </p:nvPr>
        </p:nvSpPr>
        <p:spPr>
          <a:xfrm>
            <a:off x="477045" y="164718"/>
            <a:ext cx="6775525" cy="954107"/>
          </a:xfrm>
        </p:spPr>
        <p:txBody>
          <a:bodyPr/>
          <a:lstStyle/>
          <a:p>
            <a:r>
              <a:rPr lang="en-US" sz="2800" dirty="0"/>
              <a:t>Challenges in Implementing MORAN</a:t>
            </a:r>
            <a:endParaRPr lang="en-001" dirty="0"/>
          </a:p>
        </p:txBody>
      </p:sp>
      <p:grpSp>
        <p:nvGrpSpPr>
          <p:cNvPr id="8" name="Group 7">
            <a:extLst>
              <a:ext uri="{FF2B5EF4-FFF2-40B4-BE49-F238E27FC236}">
                <a16:creationId xmlns:a16="http://schemas.microsoft.com/office/drawing/2014/main" id="{5B6B8898-E98E-E25D-C504-577958C048EF}"/>
              </a:ext>
            </a:extLst>
          </p:cNvPr>
          <p:cNvGrpSpPr/>
          <p:nvPr/>
        </p:nvGrpSpPr>
        <p:grpSpPr>
          <a:xfrm>
            <a:off x="121315" y="1415480"/>
            <a:ext cx="10911671" cy="4724477"/>
            <a:chOff x="121315" y="1415480"/>
            <a:chExt cx="10911671" cy="4724477"/>
          </a:xfrm>
        </p:grpSpPr>
        <p:sp>
          <p:nvSpPr>
            <p:cNvPr id="2" name="Freeform 1">
              <a:extLst>
                <a:ext uri="{FF2B5EF4-FFF2-40B4-BE49-F238E27FC236}">
                  <a16:creationId xmlns:a16="http://schemas.microsoft.com/office/drawing/2014/main" id="{FDD0D6C6-E1F0-D17F-84BB-ECB782CC6726}"/>
                </a:ext>
              </a:extLst>
            </p:cNvPr>
            <p:cNvSpPr/>
            <p:nvPr/>
          </p:nvSpPr>
          <p:spPr>
            <a:xfrm>
              <a:off x="914245" y="1648585"/>
              <a:ext cx="7560833" cy="1123312"/>
            </a:xfrm>
            <a:custGeom>
              <a:avLst/>
              <a:gdLst>
                <a:gd name="connsiteX0" fmla="*/ 0 w 7560833"/>
                <a:gd name="connsiteY0" fmla="*/ 0 h 1123310"/>
                <a:gd name="connsiteX1" fmla="*/ 6999178 w 7560833"/>
                <a:gd name="connsiteY1" fmla="*/ 0 h 1123310"/>
                <a:gd name="connsiteX2" fmla="*/ 7560833 w 7560833"/>
                <a:gd name="connsiteY2" fmla="*/ 561655 h 1123310"/>
                <a:gd name="connsiteX3" fmla="*/ 6999178 w 7560833"/>
                <a:gd name="connsiteY3" fmla="*/ 1123310 h 1123310"/>
                <a:gd name="connsiteX4" fmla="*/ 0 w 7560833"/>
                <a:gd name="connsiteY4" fmla="*/ 1123310 h 1123310"/>
                <a:gd name="connsiteX5" fmla="*/ 0 w 7560833"/>
                <a:gd name="connsiteY5" fmla="*/ 0 h 11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0833" h="1123310">
                  <a:moveTo>
                    <a:pt x="7560833" y="1123309"/>
                  </a:moveTo>
                  <a:lnTo>
                    <a:pt x="561655" y="1123309"/>
                  </a:lnTo>
                  <a:lnTo>
                    <a:pt x="0" y="561655"/>
                  </a:lnTo>
                  <a:lnTo>
                    <a:pt x="561655" y="1"/>
                  </a:lnTo>
                  <a:lnTo>
                    <a:pt x="7560833" y="1"/>
                  </a:lnTo>
                  <a:lnTo>
                    <a:pt x="7560833" y="1123309"/>
                  </a:lnTo>
                  <a:close/>
                </a:path>
              </a:pathLst>
            </a:custGeom>
            <a:solidFill>
              <a:schemeClr val="bg2"/>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776176" tIns="53341" rIns="99568" bIns="53341" numCol="1" spcCol="1270" anchor="ctr" anchorCtr="0">
              <a:noAutofit/>
            </a:bodyPr>
            <a:lstStyle/>
            <a:p>
              <a:pPr marL="0" lvl="0" indent="0" algn="ctr" defTabSz="622300">
                <a:lnSpc>
                  <a:spcPct val="90000"/>
                </a:lnSpc>
                <a:spcBef>
                  <a:spcPct val="0"/>
                </a:spcBef>
                <a:spcAft>
                  <a:spcPct val="35000"/>
                </a:spcAft>
                <a:buNone/>
              </a:pPr>
              <a:r>
                <a:rPr lang="en-US" sz="1400" b="1" i="0" kern="1200" baseline="0" dirty="0"/>
                <a:t>Coordination Among Operators</a:t>
              </a:r>
              <a:r>
                <a:rPr lang="en-US" sz="1400" b="0" i="0" kern="1200" baseline="0" dirty="0"/>
                <a:t>: </a:t>
              </a:r>
            </a:p>
            <a:p>
              <a:pPr marL="0" lvl="0" indent="0" algn="ctr" defTabSz="622300">
                <a:lnSpc>
                  <a:spcPct val="90000"/>
                </a:lnSpc>
                <a:spcBef>
                  <a:spcPct val="0"/>
                </a:spcBef>
                <a:spcAft>
                  <a:spcPct val="35000"/>
                </a:spcAft>
                <a:buNone/>
              </a:pPr>
              <a:r>
                <a:rPr lang="en-US" sz="1400" b="0" i="0" kern="1200" baseline="0" dirty="0"/>
                <a:t>Ensuring smooth collaboration between multiple operators can be complex, as each of the operators has strategic plans to follow</a:t>
              </a:r>
              <a:endParaRPr lang="en-US" sz="1400" kern="1200" dirty="0"/>
            </a:p>
          </p:txBody>
        </p:sp>
        <p:sp>
          <p:nvSpPr>
            <p:cNvPr id="3" name="Freeform 2">
              <a:extLst>
                <a:ext uri="{FF2B5EF4-FFF2-40B4-BE49-F238E27FC236}">
                  <a16:creationId xmlns:a16="http://schemas.microsoft.com/office/drawing/2014/main" id="{3114E25D-E9FA-666C-3FCE-ABCA5584856A}"/>
                </a:ext>
              </a:extLst>
            </p:cNvPr>
            <p:cNvSpPr/>
            <p:nvPr/>
          </p:nvSpPr>
          <p:spPr>
            <a:xfrm>
              <a:off x="2315583" y="3178607"/>
              <a:ext cx="7560833" cy="1123312"/>
            </a:xfrm>
            <a:custGeom>
              <a:avLst/>
              <a:gdLst>
                <a:gd name="connsiteX0" fmla="*/ 0 w 7560833"/>
                <a:gd name="connsiteY0" fmla="*/ 0 h 1123310"/>
                <a:gd name="connsiteX1" fmla="*/ 6999178 w 7560833"/>
                <a:gd name="connsiteY1" fmla="*/ 0 h 1123310"/>
                <a:gd name="connsiteX2" fmla="*/ 7560833 w 7560833"/>
                <a:gd name="connsiteY2" fmla="*/ 561655 h 1123310"/>
                <a:gd name="connsiteX3" fmla="*/ 6999178 w 7560833"/>
                <a:gd name="connsiteY3" fmla="*/ 1123310 h 1123310"/>
                <a:gd name="connsiteX4" fmla="*/ 0 w 7560833"/>
                <a:gd name="connsiteY4" fmla="*/ 1123310 h 1123310"/>
                <a:gd name="connsiteX5" fmla="*/ 0 w 7560833"/>
                <a:gd name="connsiteY5" fmla="*/ 0 h 11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0833" h="1123310">
                  <a:moveTo>
                    <a:pt x="7560833" y="1123309"/>
                  </a:moveTo>
                  <a:lnTo>
                    <a:pt x="561655" y="1123309"/>
                  </a:lnTo>
                  <a:lnTo>
                    <a:pt x="0" y="561655"/>
                  </a:lnTo>
                  <a:lnTo>
                    <a:pt x="561655" y="1"/>
                  </a:lnTo>
                  <a:lnTo>
                    <a:pt x="7560833" y="1"/>
                  </a:lnTo>
                  <a:lnTo>
                    <a:pt x="7560833" y="1123309"/>
                  </a:lnTo>
                  <a:close/>
                </a:path>
              </a:pathLst>
            </a:custGeom>
            <a:solidFill>
              <a:schemeClr val="accent1"/>
            </a:solidFill>
          </p:spPr>
          <p:style>
            <a:lnRef idx="2">
              <a:schemeClr val="lt1">
                <a:hueOff val="0"/>
                <a:satOff val="0"/>
                <a:lumOff val="0"/>
                <a:alphaOff val="0"/>
              </a:schemeClr>
            </a:lnRef>
            <a:fillRef idx="1">
              <a:scrgbClr r="0" g="0" b="0"/>
            </a:fillRef>
            <a:effectRef idx="0">
              <a:schemeClr val="accent2">
                <a:hueOff val="4372694"/>
                <a:satOff val="-147"/>
                <a:lumOff val="-17352"/>
                <a:alphaOff val="0"/>
              </a:schemeClr>
            </a:effectRef>
            <a:fontRef idx="minor">
              <a:schemeClr val="lt1"/>
            </a:fontRef>
          </p:style>
          <p:txBody>
            <a:bodyPr spcFirstLastPara="0" vert="horz" wrap="square" lIns="776176" tIns="53341" rIns="99568" bIns="53341" numCol="1" spcCol="1270" anchor="ctr" anchorCtr="0">
              <a:noAutofit/>
            </a:bodyPr>
            <a:lstStyle/>
            <a:p>
              <a:pPr marL="0" lvl="0" indent="0" algn="ctr" defTabSz="622300">
                <a:lnSpc>
                  <a:spcPct val="90000"/>
                </a:lnSpc>
                <a:spcBef>
                  <a:spcPct val="0"/>
                </a:spcBef>
                <a:spcAft>
                  <a:spcPct val="35000"/>
                </a:spcAft>
                <a:buNone/>
              </a:pPr>
              <a:r>
                <a:rPr lang="en-US" sz="1400" b="1" i="0" kern="1200" baseline="0" dirty="0"/>
                <a:t>Technical Complexity</a:t>
              </a:r>
              <a:r>
                <a:rPr lang="en-US" sz="1400" b="0" i="0" kern="1200" baseline="0" dirty="0"/>
                <a:t>: </a:t>
              </a:r>
            </a:p>
            <a:p>
              <a:pPr marL="0" lvl="0" indent="0" algn="ctr" defTabSz="622300">
                <a:lnSpc>
                  <a:spcPct val="90000"/>
                </a:lnSpc>
                <a:spcBef>
                  <a:spcPct val="0"/>
                </a:spcBef>
                <a:spcAft>
                  <a:spcPct val="35000"/>
                </a:spcAft>
                <a:buNone/>
              </a:pPr>
              <a:r>
                <a:rPr lang="en-US" sz="1400" b="0" i="0" kern="1200" baseline="0" dirty="0"/>
                <a:t>Integrating different operators systems into a shared infrastructure platform requires significant technical adjustment and planning to ensure proper implementation. </a:t>
              </a:r>
              <a:endParaRPr lang="en-US" sz="1400" kern="1200" dirty="0"/>
            </a:p>
          </p:txBody>
        </p:sp>
        <p:sp>
          <p:nvSpPr>
            <p:cNvPr id="5" name="Freeform 4">
              <a:extLst>
                <a:ext uri="{FF2B5EF4-FFF2-40B4-BE49-F238E27FC236}">
                  <a16:creationId xmlns:a16="http://schemas.microsoft.com/office/drawing/2014/main" id="{86482C10-3AA2-ECD4-02E7-6DED8C105F28}"/>
                </a:ext>
              </a:extLst>
            </p:cNvPr>
            <p:cNvSpPr/>
            <p:nvPr/>
          </p:nvSpPr>
          <p:spPr>
            <a:xfrm>
              <a:off x="3472153" y="4682361"/>
              <a:ext cx="7560833" cy="1123312"/>
            </a:xfrm>
            <a:custGeom>
              <a:avLst/>
              <a:gdLst>
                <a:gd name="connsiteX0" fmla="*/ 0 w 7560833"/>
                <a:gd name="connsiteY0" fmla="*/ 0 h 1123310"/>
                <a:gd name="connsiteX1" fmla="*/ 6999178 w 7560833"/>
                <a:gd name="connsiteY1" fmla="*/ 0 h 1123310"/>
                <a:gd name="connsiteX2" fmla="*/ 7560833 w 7560833"/>
                <a:gd name="connsiteY2" fmla="*/ 561655 h 1123310"/>
                <a:gd name="connsiteX3" fmla="*/ 6999178 w 7560833"/>
                <a:gd name="connsiteY3" fmla="*/ 1123310 h 1123310"/>
                <a:gd name="connsiteX4" fmla="*/ 0 w 7560833"/>
                <a:gd name="connsiteY4" fmla="*/ 1123310 h 1123310"/>
                <a:gd name="connsiteX5" fmla="*/ 0 w 7560833"/>
                <a:gd name="connsiteY5" fmla="*/ 0 h 1123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560833" h="1123310">
                  <a:moveTo>
                    <a:pt x="7560833" y="1123309"/>
                  </a:moveTo>
                  <a:lnTo>
                    <a:pt x="561655" y="1123309"/>
                  </a:lnTo>
                  <a:lnTo>
                    <a:pt x="0" y="561655"/>
                  </a:lnTo>
                  <a:lnTo>
                    <a:pt x="561655" y="1"/>
                  </a:lnTo>
                  <a:lnTo>
                    <a:pt x="7560833" y="1"/>
                  </a:lnTo>
                  <a:lnTo>
                    <a:pt x="7560833" y="1123309"/>
                  </a:lnTo>
                  <a:close/>
                </a:path>
              </a:pathLst>
            </a:custGeom>
            <a:solidFill>
              <a:schemeClr val="tx2"/>
            </a:solidFill>
          </p:spPr>
          <p:style>
            <a:lnRef idx="2">
              <a:schemeClr val="lt1">
                <a:hueOff val="0"/>
                <a:satOff val="0"/>
                <a:lumOff val="0"/>
                <a:alphaOff val="0"/>
              </a:schemeClr>
            </a:lnRef>
            <a:fillRef idx="1">
              <a:scrgbClr r="0" g="0" b="0"/>
            </a:fillRef>
            <a:effectRef idx="0">
              <a:schemeClr val="accent2">
                <a:hueOff val="8745388"/>
                <a:satOff val="-294"/>
                <a:lumOff val="-34704"/>
                <a:alphaOff val="0"/>
              </a:schemeClr>
            </a:effectRef>
            <a:fontRef idx="minor">
              <a:schemeClr val="lt1"/>
            </a:fontRef>
          </p:style>
          <p:txBody>
            <a:bodyPr spcFirstLastPara="0" vert="horz" wrap="square" lIns="776176" tIns="53341" rIns="99568" bIns="53341" numCol="1" spcCol="1270" anchor="ctr" anchorCtr="0">
              <a:noAutofit/>
            </a:bodyPr>
            <a:lstStyle/>
            <a:p>
              <a:pPr marL="0" lvl="0" indent="0" algn="ctr" defTabSz="622300">
                <a:lnSpc>
                  <a:spcPct val="90000"/>
                </a:lnSpc>
                <a:spcBef>
                  <a:spcPct val="0"/>
                </a:spcBef>
                <a:spcAft>
                  <a:spcPct val="35000"/>
                </a:spcAft>
                <a:buNone/>
              </a:pPr>
              <a:r>
                <a:rPr lang="en-US" sz="1400" b="1" i="0" kern="1200" baseline="0" dirty="0"/>
                <a:t>Quality of Service (QoS)</a:t>
              </a:r>
              <a:r>
                <a:rPr lang="en-US" sz="1400" b="0" i="0" kern="1200" baseline="0" dirty="0"/>
                <a:t>:</a:t>
              </a:r>
            </a:p>
            <a:p>
              <a:pPr marL="0" lvl="0" indent="0" algn="ctr" defTabSz="622300">
                <a:lnSpc>
                  <a:spcPct val="90000"/>
                </a:lnSpc>
                <a:spcBef>
                  <a:spcPct val="0"/>
                </a:spcBef>
                <a:spcAft>
                  <a:spcPct val="35000"/>
                </a:spcAft>
                <a:buNone/>
              </a:pPr>
              <a:r>
                <a:rPr lang="en-US" sz="1400" b="0" i="0" kern="1200" baseline="0" dirty="0"/>
                <a:t>Maintaining consistent QoS for all operators sharing the network can be difficult, which requires careful management of network resources.</a:t>
              </a:r>
              <a:endParaRPr lang="en-US" sz="1400" kern="1200" dirty="0"/>
            </a:p>
          </p:txBody>
        </p:sp>
        <p:sp>
          <p:nvSpPr>
            <p:cNvPr id="18" name="Rectangle 17">
              <a:extLst>
                <a:ext uri="{FF2B5EF4-FFF2-40B4-BE49-F238E27FC236}">
                  <a16:creationId xmlns:a16="http://schemas.microsoft.com/office/drawing/2014/main" id="{5E82E979-875F-6916-AF79-D686FBF179CD}"/>
                </a:ext>
              </a:extLst>
            </p:cNvPr>
            <p:cNvSpPr/>
            <p:nvPr/>
          </p:nvSpPr>
          <p:spPr>
            <a:xfrm>
              <a:off x="121315" y="1415480"/>
              <a:ext cx="1380227" cy="402704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001"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 name="Rectangle 5">
              <a:extLst>
                <a:ext uri="{FF2B5EF4-FFF2-40B4-BE49-F238E27FC236}">
                  <a16:creationId xmlns:a16="http://schemas.microsoft.com/office/drawing/2014/main" id="{6FD7F790-B0F2-459C-A382-C1533FD7158F}"/>
                </a:ext>
              </a:extLst>
            </p:cNvPr>
            <p:cNvSpPr/>
            <p:nvPr/>
          </p:nvSpPr>
          <p:spPr>
            <a:xfrm>
              <a:off x="1501542" y="3062005"/>
              <a:ext cx="1380227" cy="180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001"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 name="Rectangle 6">
              <a:extLst>
                <a:ext uri="{FF2B5EF4-FFF2-40B4-BE49-F238E27FC236}">
                  <a16:creationId xmlns:a16="http://schemas.microsoft.com/office/drawing/2014/main" id="{59A9EA25-2ABB-ABCB-F2FE-C2F5AF00A59E}"/>
                </a:ext>
              </a:extLst>
            </p:cNvPr>
            <p:cNvSpPr/>
            <p:nvPr/>
          </p:nvSpPr>
          <p:spPr>
            <a:xfrm>
              <a:off x="2648227" y="4339957"/>
              <a:ext cx="1380227" cy="18000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001" sz="3200" b="0" i="0" u="none" strike="noStrike" cap="none" spc="0" normalizeH="0" baseline="0">
                <a:ln>
                  <a:noFill/>
                </a:ln>
                <a:solidFill>
                  <a:srgbClr val="FFFFFF"/>
                </a:solidFill>
                <a:effectLst/>
                <a:uFillTx/>
                <a:latin typeface="+mn-lt"/>
                <a:ea typeface="+mn-ea"/>
                <a:cs typeface="+mn-cs"/>
                <a:sym typeface="Helvetica Neue Medium"/>
              </a:endParaRPr>
            </a:p>
          </p:txBody>
        </p:sp>
      </p:grpSp>
    </p:spTree>
    <p:extLst>
      <p:ext uri="{BB962C8B-B14F-4D97-AF65-F5344CB8AC3E}">
        <p14:creationId xmlns:p14="http://schemas.microsoft.com/office/powerpoint/2010/main" val="291219721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a:extLst>
              <a:ext uri="{FF2B5EF4-FFF2-40B4-BE49-F238E27FC236}">
                <a16:creationId xmlns:a16="http://schemas.microsoft.com/office/drawing/2014/main" id="{827D3BE3-6303-6901-8D91-4C183902A78E}"/>
              </a:ext>
            </a:extLst>
          </p:cNvPr>
          <p:cNvSpPr/>
          <p:nvPr/>
        </p:nvSpPr>
        <p:spPr>
          <a:xfrm>
            <a:off x="1354992" y="2596937"/>
            <a:ext cx="2475538" cy="2371488"/>
          </a:xfrm>
          <a:custGeom>
            <a:avLst/>
            <a:gdLst>
              <a:gd name="connsiteX0" fmla="*/ 0 w 11142705"/>
              <a:gd name="connsiteY0" fmla="*/ 152103 h 912600"/>
              <a:gd name="connsiteX1" fmla="*/ 152103 w 11142705"/>
              <a:gd name="connsiteY1" fmla="*/ 0 h 912600"/>
              <a:gd name="connsiteX2" fmla="*/ 10990602 w 11142705"/>
              <a:gd name="connsiteY2" fmla="*/ 0 h 912600"/>
              <a:gd name="connsiteX3" fmla="*/ 11142705 w 11142705"/>
              <a:gd name="connsiteY3" fmla="*/ 152103 h 912600"/>
              <a:gd name="connsiteX4" fmla="*/ 11142705 w 11142705"/>
              <a:gd name="connsiteY4" fmla="*/ 760497 h 912600"/>
              <a:gd name="connsiteX5" fmla="*/ 10990602 w 11142705"/>
              <a:gd name="connsiteY5" fmla="*/ 912600 h 912600"/>
              <a:gd name="connsiteX6" fmla="*/ 152103 w 11142705"/>
              <a:gd name="connsiteY6" fmla="*/ 912600 h 912600"/>
              <a:gd name="connsiteX7" fmla="*/ 0 w 11142705"/>
              <a:gd name="connsiteY7" fmla="*/ 760497 h 912600"/>
              <a:gd name="connsiteX8" fmla="*/ 0 w 11142705"/>
              <a:gd name="connsiteY8" fmla="*/ 152103 h 91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2705" h="912600">
                <a:moveTo>
                  <a:pt x="0" y="152103"/>
                </a:moveTo>
                <a:cubicBezTo>
                  <a:pt x="0" y="68099"/>
                  <a:pt x="68099" y="0"/>
                  <a:pt x="152103" y="0"/>
                </a:cubicBezTo>
                <a:lnTo>
                  <a:pt x="10990602" y="0"/>
                </a:lnTo>
                <a:cubicBezTo>
                  <a:pt x="11074606" y="0"/>
                  <a:pt x="11142705" y="68099"/>
                  <a:pt x="11142705" y="152103"/>
                </a:cubicBezTo>
                <a:lnTo>
                  <a:pt x="11142705" y="760497"/>
                </a:lnTo>
                <a:cubicBezTo>
                  <a:pt x="11142705" y="844501"/>
                  <a:pt x="11074606" y="912600"/>
                  <a:pt x="10990602" y="912600"/>
                </a:cubicBezTo>
                <a:lnTo>
                  <a:pt x="152103" y="912600"/>
                </a:lnTo>
                <a:cubicBezTo>
                  <a:pt x="68099" y="912600"/>
                  <a:pt x="0" y="844501"/>
                  <a:pt x="0" y="760497"/>
                </a:cubicBezTo>
                <a:lnTo>
                  <a:pt x="0" y="152103"/>
                </a:lnTo>
                <a:close/>
              </a:path>
            </a:pathLst>
          </a:custGeom>
          <a:solidFill>
            <a:srgbClr val="C19D5F"/>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1699" tIns="101699" rIns="101699" bIns="101699" numCol="1" spcCol="1270" anchor="ctr" anchorCtr="0">
            <a:noAutofit/>
          </a:bodyPr>
          <a:lstStyle/>
          <a:p>
            <a:pPr marL="0" lvl="0" indent="0" algn="l" defTabSz="666750">
              <a:lnSpc>
                <a:spcPct val="90000"/>
              </a:lnSpc>
              <a:spcBef>
                <a:spcPct val="0"/>
              </a:spcBef>
              <a:spcAft>
                <a:spcPct val="35000"/>
              </a:spcAft>
              <a:buNone/>
            </a:pPr>
            <a:r>
              <a:rPr lang="en-US" sz="1200" b="0" kern="1200" dirty="0"/>
              <a:t>Three operators shard RAN infrastructure and spectrum resources while maintaining their individual core networks and services. This project has significantly improved network coverage and capacity across.</a:t>
            </a:r>
          </a:p>
        </p:txBody>
      </p:sp>
      <p:sp>
        <p:nvSpPr>
          <p:cNvPr id="7" name="Freeform 6">
            <a:extLst>
              <a:ext uri="{FF2B5EF4-FFF2-40B4-BE49-F238E27FC236}">
                <a16:creationId xmlns:a16="http://schemas.microsoft.com/office/drawing/2014/main" id="{76D2D1DC-23FB-0471-CF32-BBF685F71D9C}"/>
              </a:ext>
            </a:extLst>
          </p:cNvPr>
          <p:cNvSpPr/>
          <p:nvPr/>
        </p:nvSpPr>
        <p:spPr>
          <a:xfrm>
            <a:off x="4745920" y="2599625"/>
            <a:ext cx="2476800" cy="2368800"/>
          </a:xfrm>
          <a:custGeom>
            <a:avLst/>
            <a:gdLst>
              <a:gd name="connsiteX0" fmla="*/ 0 w 11142705"/>
              <a:gd name="connsiteY0" fmla="*/ 152103 h 912600"/>
              <a:gd name="connsiteX1" fmla="*/ 152103 w 11142705"/>
              <a:gd name="connsiteY1" fmla="*/ 0 h 912600"/>
              <a:gd name="connsiteX2" fmla="*/ 10990602 w 11142705"/>
              <a:gd name="connsiteY2" fmla="*/ 0 h 912600"/>
              <a:gd name="connsiteX3" fmla="*/ 11142705 w 11142705"/>
              <a:gd name="connsiteY3" fmla="*/ 152103 h 912600"/>
              <a:gd name="connsiteX4" fmla="*/ 11142705 w 11142705"/>
              <a:gd name="connsiteY4" fmla="*/ 760497 h 912600"/>
              <a:gd name="connsiteX5" fmla="*/ 10990602 w 11142705"/>
              <a:gd name="connsiteY5" fmla="*/ 912600 h 912600"/>
              <a:gd name="connsiteX6" fmla="*/ 152103 w 11142705"/>
              <a:gd name="connsiteY6" fmla="*/ 912600 h 912600"/>
              <a:gd name="connsiteX7" fmla="*/ 0 w 11142705"/>
              <a:gd name="connsiteY7" fmla="*/ 760497 h 912600"/>
              <a:gd name="connsiteX8" fmla="*/ 0 w 11142705"/>
              <a:gd name="connsiteY8" fmla="*/ 152103 h 91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2705" h="912600">
                <a:moveTo>
                  <a:pt x="0" y="152103"/>
                </a:moveTo>
                <a:cubicBezTo>
                  <a:pt x="0" y="68099"/>
                  <a:pt x="68099" y="0"/>
                  <a:pt x="152103" y="0"/>
                </a:cubicBezTo>
                <a:lnTo>
                  <a:pt x="10990602" y="0"/>
                </a:lnTo>
                <a:cubicBezTo>
                  <a:pt x="11074606" y="0"/>
                  <a:pt x="11142705" y="68099"/>
                  <a:pt x="11142705" y="152103"/>
                </a:cubicBezTo>
                <a:lnTo>
                  <a:pt x="11142705" y="760497"/>
                </a:lnTo>
                <a:cubicBezTo>
                  <a:pt x="11142705" y="844501"/>
                  <a:pt x="11074606" y="912600"/>
                  <a:pt x="10990602" y="912600"/>
                </a:cubicBezTo>
                <a:lnTo>
                  <a:pt x="152103" y="912600"/>
                </a:lnTo>
                <a:cubicBezTo>
                  <a:pt x="68099" y="912600"/>
                  <a:pt x="0" y="844501"/>
                  <a:pt x="0" y="760497"/>
                </a:cubicBezTo>
                <a:lnTo>
                  <a:pt x="0" y="152103"/>
                </a:lnTo>
                <a:close/>
              </a:path>
            </a:pathLst>
          </a:custGeom>
          <a:solidFill>
            <a:schemeClr val="bg2">
              <a:lumMod val="75000"/>
            </a:schemeClr>
          </a:solidFill>
        </p:spPr>
        <p:style>
          <a:lnRef idx="2">
            <a:schemeClr val="lt1">
              <a:hueOff val="0"/>
              <a:satOff val="0"/>
              <a:lumOff val="0"/>
              <a:alphaOff val="0"/>
            </a:schemeClr>
          </a:lnRef>
          <a:fillRef idx="1">
            <a:scrgbClr r="0" g="0" b="0"/>
          </a:fillRef>
          <a:effectRef idx="0">
            <a:schemeClr val="accent2">
              <a:hueOff val="2915129"/>
              <a:satOff val="-98"/>
              <a:lumOff val="-11568"/>
              <a:alphaOff val="0"/>
            </a:schemeClr>
          </a:effectRef>
          <a:fontRef idx="minor">
            <a:schemeClr val="lt1"/>
          </a:fontRef>
        </p:style>
        <p:txBody>
          <a:bodyPr spcFirstLastPara="0" vert="horz" wrap="square" lIns="101699" tIns="101699" rIns="101699" bIns="101699" numCol="1" spcCol="1270" anchor="ctr" anchorCtr="0">
            <a:noAutofit/>
          </a:bodyPr>
          <a:lstStyle/>
          <a:p>
            <a:pPr marL="0" lvl="0" indent="0" algn="l" defTabSz="666750">
              <a:lnSpc>
                <a:spcPct val="90000"/>
              </a:lnSpc>
              <a:spcBef>
                <a:spcPct val="0"/>
              </a:spcBef>
              <a:spcAft>
                <a:spcPct val="35000"/>
              </a:spcAft>
              <a:buNone/>
            </a:pPr>
            <a:r>
              <a:rPr lang="en-US" sz="1200" b="0" kern="1200" dirty="0"/>
              <a:t>In the UK, several MNOs have collaborated on MORAN deployments to enhance rural coverage and reduce costs. For instance, the Mobile Infrastructure Project (MIP) aimed to improve mobile coverage in rural areas.</a:t>
            </a:r>
          </a:p>
        </p:txBody>
      </p:sp>
      <p:sp>
        <p:nvSpPr>
          <p:cNvPr id="8" name="Freeform 7">
            <a:extLst>
              <a:ext uri="{FF2B5EF4-FFF2-40B4-BE49-F238E27FC236}">
                <a16:creationId xmlns:a16="http://schemas.microsoft.com/office/drawing/2014/main" id="{FA2D5304-94B3-6A2F-F1B9-4290FB62E4B4}"/>
              </a:ext>
            </a:extLst>
          </p:cNvPr>
          <p:cNvSpPr/>
          <p:nvPr/>
        </p:nvSpPr>
        <p:spPr>
          <a:xfrm>
            <a:off x="8138110" y="2599625"/>
            <a:ext cx="2476800" cy="2368800"/>
          </a:xfrm>
          <a:custGeom>
            <a:avLst/>
            <a:gdLst>
              <a:gd name="connsiteX0" fmla="*/ 0 w 11142705"/>
              <a:gd name="connsiteY0" fmla="*/ 152103 h 912600"/>
              <a:gd name="connsiteX1" fmla="*/ 152103 w 11142705"/>
              <a:gd name="connsiteY1" fmla="*/ 0 h 912600"/>
              <a:gd name="connsiteX2" fmla="*/ 10990602 w 11142705"/>
              <a:gd name="connsiteY2" fmla="*/ 0 h 912600"/>
              <a:gd name="connsiteX3" fmla="*/ 11142705 w 11142705"/>
              <a:gd name="connsiteY3" fmla="*/ 152103 h 912600"/>
              <a:gd name="connsiteX4" fmla="*/ 11142705 w 11142705"/>
              <a:gd name="connsiteY4" fmla="*/ 760497 h 912600"/>
              <a:gd name="connsiteX5" fmla="*/ 10990602 w 11142705"/>
              <a:gd name="connsiteY5" fmla="*/ 912600 h 912600"/>
              <a:gd name="connsiteX6" fmla="*/ 152103 w 11142705"/>
              <a:gd name="connsiteY6" fmla="*/ 912600 h 912600"/>
              <a:gd name="connsiteX7" fmla="*/ 0 w 11142705"/>
              <a:gd name="connsiteY7" fmla="*/ 760497 h 912600"/>
              <a:gd name="connsiteX8" fmla="*/ 0 w 11142705"/>
              <a:gd name="connsiteY8" fmla="*/ 152103 h 91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2705" h="912600">
                <a:moveTo>
                  <a:pt x="0" y="152103"/>
                </a:moveTo>
                <a:cubicBezTo>
                  <a:pt x="0" y="68099"/>
                  <a:pt x="68099" y="0"/>
                  <a:pt x="152103" y="0"/>
                </a:cubicBezTo>
                <a:lnTo>
                  <a:pt x="10990602" y="0"/>
                </a:lnTo>
                <a:cubicBezTo>
                  <a:pt x="11074606" y="0"/>
                  <a:pt x="11142705" y="68099"/>
                  <a:pt x="11142705" y="152103"/>
                </a:cubicBezTo>
                <a:lnTo>
                  <a:pt x="11142705" y="760497"/>
                </a:lnTo>
                <a:cubicBezTo>
                  <a:pt x="11142705" y="844501"/>
                  <a:pt x="11074606" y="912600"/>
                  <a:pt x="10990602" y="912600"/>
                </a:cubicBezTo>
                <a:lnTo>
                  <a:pt x="152103" y="912600"/>
                </a:lnTo>
                <a:cubicBezTo>
                  <a:pt x="68099" y="912600"/>
                  <a:pt x="0" y="844501"/>
                  <a:pt x="0" y="760497"/>
                </a:cubicBezTo>
                <a:lnTo>
                  <a:pt x="0" y="152103"/>
                </a:lnTo>
                <a:close/>
              </a:path>
            </a:pathLst>
          </a:custGeom>
          <a:solidFill>
            <a:schemeClr val="bg2">
              <a:lumMod val="50000"/>
            </a:schemeClr>
          </a:solidFill>
        </p:spPr>
        <p:style>
          <a:lnRef idx="2">
            <a:schemeClr val="lt1">
              <a:hueOff val="0"/>
              <a:satOff val="0"/>
              <a:lumOff val="0"/>
              <a:alphaOff val="0"/>
            </a:schemeClr>
          </a:lnRef>
          <a:fillRef idx="1">
            <a:scrgbClr r="0" g="0" b="0"/>
          </a:fillRef>
          <a:effectRef idx="0">
            <a:schemeClr val="accent2">
              <a:hueOff val="5830259"/>
              <a:satOff val="-196"/>
              <a:lumOff val="-23136"/>
              <a:alphaOff val="0"/>
            </a:schemeClr>
          </a:effectRef>
          <a:fontRef idx="minor">
            <a:schemeClr val="lt1"/>
          </a:fontRef>
        </p:style>
        <p:txBody>
          <a:bodyPr spcFirstLastPara="0" vert="horz" wrap="square" lIns="101699" tIns="101699" rIns="101699" bIns="101699" numCol="1" spcCol="1270" anchor="ctr" anchorCtr="0">
            <a:noAutofit/>
          </a:bodyPr>
          <a:lstStyle/>
          <a:p>
            <a:pPr marL="0" lvl="0" indent="0" algn="l" defTabSz="666750">
              <a:lnSpc>
                <a:spcPct val="90000"/>
              </a:lnSpc>
              <a:spcBef>
                <a:spcPct val="0"/>
              </a:spcBef>
              <a:spcAft>
                <a:spcPct val="35000"/>
              </a:spcAft>
              <a:buNone/>
            </a:pPr>
            <a:r>
              <a:rPr lang="en-US" sz="1200" b="0" kern="1200" dirty="0"/>
              <a:t>German operators have also embraced MORAN to expand their network coverage and improve service quality. This approach has been particularly beneficial in areas with challenging geography.</a:t>
            </a:r>
          </a:p>
        </p:txBody>
      </p:sp>
      <p:sp>
        <p:nvSpPr>
          <p:cNvPr id="2" name="Title 1">
            <a:extLst>
              <a:ext uri="{FF2B5EF4-FFF2-40B4-BE49-F238E27FC236}">
                <a16:creationId xmlns:a16="http://schemas.microsoft.com/office/drawing/2014/main" id="{4887A3A3-BCD7-21F9-2CB5-09F8245A4999}"/>
              </a:ext>
            </a:extLst>
          </p:cNvPr>
          <p:cNvSpPr>
            <a:spLocks noGrp="1"/>
          </p:cNvSpPr>
          <p:nvPr>
            <p:ph type="title"/>
          </p:nvPr>
        </p:nvSpPr>
        <p:spPr>
          <a:xfrm>
            <a:off x="466724" y="229848"/>
            <a:ext cx="8489385" cy="523220"/>
          </a:xfrm>
        </p:spPr>
        <p:txBody>
          <a:bodyPr/>
          <a:lstStyle/>
          <a:p>
            <a:r>
              <a:rPr lang="en-US" sz="2800" dirty="0">
                <a:solidFill>
                  <a:srgbClr val="C19D5F"/>
                </a:solidFill>
              </a:rPr>
              <a:t>Notable Examples of MORAN Deployments Around The World</a:t>
            </a:r>
            <a:endParaRPr lang="en-001" dirty="0">
              <a:solidFill>
                <a:srgbClr val="C19D5F"/>
              </a:solidFill>
            </a:endParaRPr>
          </a:p>
        </p:txBody>
      </p:sp>
      <p:sp>
        <p:nvSpPr>
          <p:cNvPr id="11" name="Freeform 10">
            <a:extLst>
              <a:ext uri="{FF2B5EF4-FFF2-40B4-BE49-F238E27FC236}">
                <a16:creationId xmlns:a16="http://schemas.microsoft.com/office/drawing/2014/main" id="{0974D24B-244E-BB8D-D046-2BAC5BE12FBE}"/>
              </a:ext>
            </a:extLst>
          </p:cNvPr>
          <p:cNvSpPr/>
          <p:nvPr/>
        </p:nvSpPr>
        <p:spPr>
          <a:xfrm>
            <a:off x="1911274" y="1833888"/>
            <a:ext cx="1362974" cy="590133"/>
          </a:xfrm>
          <a:custGeom>
            <a:avLst/>
            <a:gdLst>
              <a:gd name="connsiteX0" fmla="*/ 0 w 11142705"/>
              <a:gd name="connsiteY0" fmla="*/ 152103 h 912600"/>
              <a:gd name="connsiteX1" fmla="*/ 152103 w 11142705"/>
              <a:gd name="connsiteY1" fmla="*/ 0 h 912600"/>
              <a:gd name="connsiteX2" fmla="*/ 10990602 w 11142705"/>
              <a:gd name="connsiteY2" fmla="*/ 0 h 912600"/>
              <a:gd name="connsiteX3" fmla="*/ 11142705 w 11142705"/>
              <a:gd name="connsiteY3" fmla="*/ 152103 h 912600"/>
              <a:gd name="connsiteX4" fmla="*/ 11142705 w 11142705"/>
              <a:gd name="connsiteY4" fmla="*/ 760497 h 912600"/>
              <a:gd name="connsiteX5" fmla="*/ 10990602 w 11142705"/>
              <a:gd name="connsiteY5" fmla="*/ 912600 h 912600"/>
              <a:gd name="connsiteX6" fmla="*/ 152103 w 11142705"/>
              <a:gd name="connsiteY6" fmla="*/ 912600 h 912600"/>
              <a:gd name="connsiteX7" fmla="*/ 0 w 11142705"/>
              <a:gd name="connsiteY7" fmla="*/ 760497 h 912600"/>
              <a:gd name="connsiteX8" fmla="*/ 0 w 11142705"/>
              <a:gd name="connsiteY8" fmla="*/ 152103 h 91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2705" h="912600">
                <a:moveTo>
                  <a:pt x="0" y="152103"/>
                </a:moveTo>
                <a:cubicBezTo>
                  <a:pt x="0" y="68099"/>
                  <a:pt x="68099" y="0"/>
                  <a:pt x="152103" y="0"/>
                </a:cubicBezTo>
                <a:lnTo>
                  <a:pt x="10990602" y="0"/>
                </a:lnTo>
                <a:cubicBezTo>
                  <a:pt x="11074606" y="0"/>
                  <a:pt x="11142705" y="68099"/>
                  <a:pt x="11142705" y="152103"/>
                </a:cubicBezTo>
                <a:lnTo>
                  <a:pt x="11142705" y="760497"/>
                </a:lnTo>
                <a:cubicBezTo>
                  <a:pt x="11142705" y="844501"/>
                  <a:pt x="11074606" y="912600"/>
                  <a:pt x="10990602" y="912600"/>
                </a:cubicBezTo>
                <a:lnTo>
                  <a:pt x="152103" y="912600"/>
                </a:lnTo>
                <a:cubicBezTo>
                  <a:pt x="68099" y="912600"/>
                  <a:pt x="0" y="844501"/>
                  <a:pt x="0" y="760497"/>
                </a:cubicBezTo>
                <a:lnTo>
                  <a:pt x="0" y="152103"/>
                </a:lnTo>
                <a:close/>
              </a:path>
            </a:pathLst>
          </a:custGeom>
          <a:solidFill>
            <a:srgbClr val="C19D5F"/>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1699" tIns="101699" rIns="101699" bIns="101699" numCol="1" spcCol="1270" anchor="ctr" anchorCtr="0">
            <a:noAutofit/>
          </a:bodyPr>
          <a:lstStyle/>
          <a:p>
            <a:pPr marL="0" lvl="0" indent="0" defTabSz="666750">
              <a:lnSpc>
                <a:spcPct val="90000"/>
              </a:lnSpc>
              <a:spcBef>
                <a:spcPct val="0"/>
              </a:spcBef>
              <a:spcAft>
                <a:spcPct val="35000"/>
              </a:spcAft>
              <a:buNone/>
            </a:pPr>
            <a:r>
              <a:rPr lang="en-US" sz="1200" b="0" kern="1200" dirty="0"/>
              <a:t>Japan</a:t>
            </a:r>
          </a:p>
        </p:txBody>
      </p:sp>
      <p:sp>
        <p:nvSpPr>
          <p:cNvPr id="12" name="Freeform 11">
            <a:extLst>
              <a:ext uri="{FF2B5EF4-FFF2-40B4-BE49-F238E27FC236}">
                <a16:creationId xmlns:a16="http://schemas.microsoft.com/office/drawing/2014/main" id="{F10B41BE-6AEB-A37E-9BD2-856E7D798BBC}"/>
              </a:ext>
            </a:extLst>
          </p:cNvPr>
          <p:cNvSpPr/>
          <p:nvPr/>
        </p:nvSpPr>
        <p:spPr>
          <a:xfrm>
            <a:off x="5302833" y="1833887"/>
            <a:ext cx="1362974" cy="590133"/>
          </a:xfrm>
          <a:custGeom>
            <a:avLst/>
            <a:gdLst>
              <a:gd name="connsiteX0" fmla="*/ 0 w 11142705"/>
              <a:gd name="connsiteY0" fmla="*/ 152103 h 912600"/>
              <a:gd name="connsiteX1" fmla="*/ 152103 w 11142705"/>
              <a:gd name="connsiteY1" fmla="*/ 0 h 912600"/>
              <a:gd name="connsiteX2" fmla="*/ 10990602 w 11142705"/>
              <a:gd name="connsiteY2" fmla="*/ 0 h 912600"/>
              <a:gd name="connsiteX3" fmla="*/ 11142705 w 11142705"/>
              <a:gd name="connsiteY3" fmla="*/ 152103 h 912600"/>
              <a:gd name="connsiteX4" fmla="*/ 11142705 w 11142705"/>
              <a:gd name="connsiteY4" fmla="*/ 760497 h 912600"/>
              <a:gd name="connsiteX5" fmla="*/ 10990602 w 11142705"/>
              <a:gd name="connsiteY5" fmla="*/ 912600 h 912600"/>
              <a:gd name="connsiteX6" fmla="*/ 152103 w 11142705"/>
              <a:gd name="connsiteY6" fmla="*/ 912600 h 912600"/>
              <a:gd name="connsiteX7" fmla="*/ 0 w 11142705"/>
              <a:gd name="connsiteY7" fmla="*/ 760497 h 912600"/>
              <a:gd name="connsiteX8" fmla="*/ 0 w 11142705"/>
              <a:gd name="connsiteY8" fmla="*/ 152103 h 91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2705" h="912600">
                <a:moveTo>
                  <a:pt x="0" y="152103"/>
                </a:moveTo>
                <a:cubicBezTo>
                  <a:pt x="0" y="68099"/>
                  <a:pt x="68099" y="0"/>
                  <a:pt x="152103" y="0"/>
                </a:cubicBezTo>
                <a:lnTo>
                  <a:pt x="10990602" y="0"/>
                </a:lnTo>
                <a:cubicBezTo>
                  <a:pt x="11074606" y="0"/>
                  <a:pt x="11142705" y="68099"/>
                  <a:pt x="11142705" y="152103"/>
                </a:cubicBezTo>
                <a:lnTo>
                  <a:pt x="11142705" y="760497"/>
                </a:lnTo>
                <a:cubicBezTo>
                  <a:pt x="11142705" y="844501"/>
                  <a:pt x="11074606" y="912600"/>
                  <a:pt x="10990602" y="912600"/>
                </a:cubicBezTo>
                <a:lnTo>
                  <a:pt x="152103" y="912600"/>
                </a:lnTo>
                <a:cubicBezTo>
                  <a:pt x="68099" y="912600"/>
                  <a:pt x="0" y="844501"/>
                  <a:pt x="0" y="760497"/>
                </a:cubicBezTo>
                <a:lnTo>
                  <a:pt x="0" y="152103"/>
                </a:lnTo>
                <a:close/>
              </a:path>
            </a:pathLst>
          </a:custGeom>
          <a:solidFill>
            <a:srgbClr val="9A783C"/>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1699" tIns="101699" rIns="101699" bIns="101699" numCol="1" spcCol="1270" anchor="ctr" anchorCtr="0">
            <a:noAutofit/>
          </a:bodyPr>
          <a:lstStyle/>
          <a:p>
            <a:pPr marL="0" lvl="0" indent="0" defTabSz="666750">
              <a:lnSpc>
                <a:spcPct val="90000"/>
              </a:lnSpc>
              <a:spcBef>
                <a:spcPct val="0"/>
              </a:spcBef>
              <a:spcAft>
                <a:spcPct val="35000"/>
              </a:spcAft>
              <a:buNone/>
            </a:pPr>
            <a:r>
              <a:rPr lang="en-US" sz="1200" b="0" kern="1200" dirty="0"/>
              <a:t>United Kingdom</a:t>
            </a:r>
          </a:p>
        </p:txBody>
      </p:sp>
      <p:sp>
        <p:nvSpPr>
          <p:cNvPr id="13" name="Freeform 12">
            <a:extLst>
              <a:ext uri="{FF2B5EF4-FFF2-40B4-BE49-F238E27FC236}">
                <a16:creationId xmlns:a16="http://schemas.microsoft.com/office/drawing/2014/main" id="{355433F8-A5EF-397C-79EC-58DF983EC3FA}"/>
              </a:ext>
            </a:extLst>
          </p:cNvPr>
          <p:cNvSpPr/>
          <p:nvPr/>
        </p:nvSpPr>
        <p:spPr>
          <a:xfrm>
            <a:off x="8694392" y="1833886"/>
            <a:ext cx="1362974" cy="590133"/>
          </a:xfrm>
          <a:custGeom>
            <a:avLst/>
            <a:gdLst>
              <a:gd name="connsiteX0" fmla="*/ 0 w 11142705"/>
              <a:gd name="connsiteY0" fmla="*/ 152103 h 912600"/>
              <a:gd name="connsiteX1" fmla="*/ 152103 w 11142705"/>
              <a:gd name="connsiteY1" fmla="*/ 0 h 912600"/>
              <a:gd name="connsiteX2" fmla="*/ 10990602 w 11142705"/>
              <a:gd name="connsiteY2" fmla="*/ 0 h 912600"/>
              <a:gd name="connsiteX3" fmla="*/ 11142705 w 11142705"/>
              <a:gd name="connsiteY3" fmla="*/ 152103 h 912600"/>
              <a:gd name="connsiteX4" fmla="*/ 11142705 w 11142705"/>
              <a:gd name="connsiteY4" fmla="*/ 760497 h 912600"/>
              <a:gd name="connsiteX5" fmla="*/ 10990602 w 11142705"/>
              <a:gd name="connsiteY5" fmla="*/ 912600 h 912600"/>
              <a:gd name="connsiteX6" fmla="*/ 152103 w 11142705"/>
              <a:gd name="connsiteY6" fmla="*/ 912600 h 912600"/>
              <a:gd name="connsiteX7" fmla="*/ 0 w 11142705"/>
              <a:gd name="connsiteY7" fmla="*/ 760497 h 912600"/>
              <a:gd name="connsiteX8" fmla="*/ 0 w 11142705"/>
              <a:gd name="connsiteY8" fmla="*/ 152103 h 912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42705" h="912600">
                <a:moveTo>
                  <a:pt x="0" y="152103"/>
                </a:moveTo>
                <a:cubicBezTo>
                  <a:pt x="0" y="68099"/>
                  <a:pt x="68099" y="0"/>
                  <a:pt x="152103" y="0"/>
                </a:cubicBezTo>
                <a:lnTo>
                  <a:pt x="10990602" y="0"/>
                </a:lnTo>
                <a:cubicBezTo>
                  <a:pt x="11074606" y="0"/>
                  <a:pt x="11142705" y="68099"/>
                  <a:pt x="11142705" y="152103"/>
                </a:cubicBezTo>
                <a:lnTo>
                  <a:pt x="11142705" y="760497"/>
                </a:lnTo>
                <a:cubicBezTo>
                  <a:pt x="11142705" y="844501"/>
                  <a:pt x="11074606" y="912600"/>
                  <a:pt x="10990602" y="912600"/>
                </a:cubicBezTo>
                <a:lnTo>
                  <a:pt x="152103" y="912600"/>
                </a:lnTo>
                <a:cubicBezTo>
                  <a:pt x="68099" y="912600"/>
                  <a:pt x="0" y="844501"/>
                  <a:pt x="0" y="760497"/>
                </a:cubicBezTo>
                <a:lnTo>
                  <a:pt x="0" y="152103"/>
                </a:lnTo>
                <a:close/>
              </a:path>
            </a:pathLst>
          </a:custGeom>
          <a:solidFill>
            <a:srgbClr val="665029"/>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1699" tIns="101699" rIns="101699" bIns="101699" numCol="1" spcCol="1270" anchor="ctr" anchorCtr="0">
            <a:noAutofit/>
          </a:bodyPr>
          <a:lstStyle/>
          <a:p>
            <a:pPr marL="0" lvl="0" indent="0" defTabSz="666750">
              <a:lnSpc>
                <a:spcPct val="90000"/>
              </a:lnSpc>
              <a:spcBef>
                <a:spcPct val="0"/>
              </a:spcBef>
              <a:spcAft>
                <a:spcPct val="35000"/>
              </a:spcAft>
              <a:buNone/>
            </a:pPr>
            <a:r>
              <a:rPr lang="en-US" sz="1200" b="0" kern="1200" dirty="0"/>
              <a:t>Germany</a:t>
            </a:r>
          </a:p>
        </p:txBody>
      </p:sp>
    </p:spTree>
    <p:extLst>
      <p:ext uri="{BB962C8B-B14F-4D97-AF65-F5344CB8AC3E}">
        <p14:creationId xmlns:p14="http://schemas.microsoft.com/office/powerpoint/2010/main" val="388222952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3D4293-672F-B1E5-DCF0-FFAF0E450561}"/>
              </a:ext>
            </a:extLst>
          </p:cNvPr>
          <p:cNvSpPr>
            <a:spLocks noGrp="1"/>
          </p:cNvSpPr>
          <p:nvPr>
            <p:ph type="title"/>
          </p:nvPr>
        </p:nvSpPr>
        <p:spPr>
          <a:xfrm>
            <a:off x="216132" y="2660316"/>
            <a:ext cx="3639771" cy="1457740"/>
          </a:xfrm>
        </p:spPr>
        <p:txBody>
          <a:bodyPr anchor="b">
            <a:normAutofit fontScale="90000"/>
          </a:bodyPr>
          <a:lstStyle/>
          <a:p>
            <a:r>
              <a:rPr lang="en-US" sz="4000" dirty="0"/>
              <a:t>MORAN in Red Sea Global</a:t>
            </a:r>
          </a:p>
        </p:txBody>
      </p:sp>
      <p:sp>
        <p:nvSpPr>
          <p:cNvPr id="7" name="Text Placeholder 6">
            <a:extLst>
              <a:ext uri="{FF2B5EF4-FFF2-40B4-BE49-F238E27FC236}">
                <a16:creationId xmlns:a16="http://schemas.microsoft.com/office/drawing/2014/main" id="{2B5A2790-F02E-AE67-2414-658B93ECE4E6}"/>
              </a:ext>
            </a:extLst>
          </p:cNvPr>
          <p:cNvSpPr>
            <a:spLocks noGrp="1"/>
          </p:cNvSpPr>
          <p:nvPr>
            <p:ph type="body" sz="quarter" idx="11"/>
          </p:nvPr>
        </p:nvSpPr>
        <p:spPr/>
        <p:txBody>
          <a:bodyPr/>
          <a:lstStyle/>
          <a:p>
            <a:endParaRPr lang="en-US"/>
          </a:p>
        </p:txBody>
      </p:sp>
      <p:pic>
        <p:nvPicPr>
          <p:cNvPr id="5" name="Picture 4" descr="A long shot of a desert&#10;&#10;Description automatically generated">
            <a:extLst>
              <a:ext uri="{FF2B5EF4-FFF2-40B4-BE49-F238E27FC236}">
                <a16:creationId xmlns:a16="http://schemas.microsoft.com/office/drawing/2014/main" id="{A756CA42-CAB8-2F8F-7270-1CFF3A59210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07890" y="432164"/>
            <a:ext cx="7092556" cy="4766791"/>
          </a:xfrm>
          <a:prstGeom prst="rect">
            <a:avLst/>
          </a:prstGeom>
        </p:spPr>
      </p:pic>
      <p:sp>
        <p:nvSpPr>
          <p:cNvPr id="10" name="Content Placeholder 2">
            <a:extLst>
              <a:ext uri="{FF2B5EF4-FFF2-40B4-BE49-F238E27FC236}">
                <a16:creationId xmlns:a16="http://schemas.microsoft.com/office/drawing/2014/main" id="{554096AB-6934-344B-082C-36121C21B5A2}"/>
              </a:ext>
            </a:extLst>
          </p:cNvPr>
          <p:cNvSpPr txBox="1">
            <a:spLocks/>
          </p:cNvSpPr>
          <p:nvPr/>
        </p:nvSpPr>
        <p:spPr>
          <a:xfrm>
            <a:off x="4835711" y="5288321"/>
            <a:ext cx="6864735" cy="978663"/>
          </a:xfrm>
          <a:prstGeom prst="rect">
            <a:avLst/>
          </a:prstGeom>
        </p:spPr>
        <p:txBody>
          <a:bodyPr anchor="ctr">
            <a:normAutofit fontScale="85000" lnSpcReduction="10000"/>
          </a:bodyPr>
          <a:lstStyle>
            <a:lvl1pPr marL="0" marR="0" indent="0" algn="l" defTabSz="412750" rtl="0" eaLnBrk="1" latinLnBrk="0" hangingPunct="1">
              <a:lnSpc>
                <a:spcPct val="100000"/>
              </a:lnSpc>
              <a:spcBef>
                <a:spcPts val="2950"/>
              </a:spcBef>
              <a:spcAft>
                <a:spcPts val="0"/>
              </a:spcAft>
              <a:buClrTx/>
              <a:buSzPct val="125000"/>
              <a:buFontTx/>
              <a:buNone/>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1pPr>
            <a:lvl2pPr marL="316800" marR="0" indent="-316800" algn="l" defTabSz="412750" rtl="0" eaLnBrk="1" latinLnBrk="0" hangingPunct="1">
              <a:lnSpc>
                <a:spcPct val="150000"/>
              </a:lnSpc>
              <a:spcBef>
                <a:spcPts val="0"/>
              </a:spcBef>
              <a:spcAft>
                <a:spcPts val="0"/>
              </a:spcAft>
              <a:buClrTx/>
              <a:buSzPct val="125000"/>
              <a:buFontTx/>
              <a:buChar char="•"/>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2pPr>
            <a:lvl3pPr marL="633600" marR="0" indent="-317500" algn="l" defTabSz="412750" rtl="0" eaLnBrk="1" latinLnBrk="0" hangingPunct="1">
              <a:lnSpc>
                <a:spcPct val="150000"/>
              </a:lnSpc>
              <a:spcBef>
                <a:spcPts val="0"/>
              </a:spcBef>
              <a:spcAft>
                <a:spcPts val="0"/>
              </a:spcAft>
              <a:buClrTx/>
              <a:buSzPct val="125000"/>
              <a:buFontTx/>
              <a:buChar char="•"/>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3pPr>
            <a:lvl4pPr marL="633600" marR="0" indent="-317500" algn="l" defTabSz="412750" rtl="0" eaLnBrk="1" latinLnBrk="0" hangingPunct="1">
              <a:lnSpc>
                <a:spcPct val="150000"/>
              </a:lnSpc>
              <a:spcBef>
                <a:spcPts val="0"/>
              </a:spcBef>
              <a:spcAft>
                <a:spcPts val="0"/>
              </a:spcAft>
              <a:buClrTx/>
              <a:buSzPct val="125000"/>
              <a:buFontTx/>
              <a:buChar char="•"/>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4pPr>
            <a:lvl5pPr marL="633600" marR="0" indent="-317500" algn="l" defTabSz="412750" rtl="0" eaLnBrk="1" latinLnBrk="0" hangingPunct="1">
              <a:lnSpc>
                <a:spcPct val="150000"/>
              </a:lnSpc>
              <a:spcBef>
                <a:spcPts val="0"/>
              </a:spcBef>
              <a:spcAft>
                <a:spcPts val="0"/>
              </a:spcAft>
              <a:buClrTx/>
              <a:buSzPct val="125000"/>
              <a:buFontTx/>
              <a:buChar char="•"/>
              <a:tabLst/>
              <a:defRPr sz="1200" b="0" i="0" u="none" strike="noStrike" cap="none" spc="0" baseline="0">
                <a:solidFill>
                  <a:schemeClr val="tx1"/>
                </a:solidFill>
                <a:uFillTx/>
                <a:latin typeface="+mn-lt"/>
                <a:ea typeface="Noto Sans" panose="020B0502040504020204" pitchFamily="34" charset="0"/>
                <a:cs typeface="Noto Sans" panose="020B0502040504020204" pitchFamily="34" charset="0"/>
                <a:sym typeface="Helvetica Neue"/>
              </a:defRPr>
            </a:lvl5pPr>
            <a:lvl6pPr marL="1905000" marR="0" indent="-317500" algn="l" defTabSz="412750" rtl="0" eaLnBrk="1" latinLnBrk="0" hangingPunct="1">
              <a:lnSpc>
                <a:spcPct val="100000"/>
              </a:lnSpc>
              <a:spcBef>
                <a:spcPts val="2950"/>
              </a:spcBef>
              <a:spcAft>
                <a:spcPts val="0"/>
              </a:spcAft>
              <a:buClrTx/>
              <a:buSzPct val="125000"/>
              <a:buFontTx/>
              <a:buChar char="•"/>
              <a:tabLst/>
              <a:defRPr sz="2400" b="0" i="0" u="none" strike="noStrike" cap="none" spc="0" baseline="0">
                <a:solidFill>
                  <a:srgbClr val="000000"/>
                </a:solidFill>
                <a:uFillTx/>
                <a:latin typeface="Helvetica Neue"/>
                <a:ea typeface="Helvetica Neue"/>
                <a:cs typeface="Helvetica Neue"/>
                <a:sym typeface="Helvetica Neue"/>
              </a:defRPr>
            </a:lvl6pPr>
            <a:lvl7pPr marL="2222500" marR="0" indent="-317500" algn="l" defTabSz="412750" rtl="0" eaLnBrk="1" latinLnBrk="0" hangingPunct="1">
              <a:lnSpc>
                <a:spcPct val="100000"/>
              </a:lnSpc>
              <a:spcBef>
                <a:spcPts val="2950"/>
              </a:spcBef>
              <a:spcAft>
                <a:spcPts val="0"/>
              </a:spcAft>
              <a:buClrTx/>
              <a:buSzPct val="125000"/>
              <a:buFontTx/>
              <a:buChar char="•"/>
              <a:tabLst/>
              <a:defRPr sz="2400" b="0" i="0" u="none" strike="noStrike" cap="none" spc="0" baseline="0">
                <a:solidFill>
                  <a:srgbClr val="000000"/>
                </a:solidFill>
                <a:uFillTx/>
                <a:latin typeface="Helvetica Neue"/>
                <a:ea typeface="Helvetica Neue"/>
                <a:cs typeface="Helvetica Neue"/>
                <a:sym typeface="Helvetica Neue"/>
              </a:defRPr>
            </a:lvl7pPr>
            <a:lvl8pPr marL="2540000" marR="0" indent="-317500" algn="l" defTabSz="412750" rtl="0" eaLnBrk="1" latinLnBrk="0" hangingPunct="1">
              <a:lnSpc>
                <a:spcPct val="100000"/>
              </a:lnSpc>
              <a:spcBef>
                <a:spcPts val="2950"/>
              </a:spcBef>
              <a:spcAft>
                <a:spcPts val="0"/>
              </a:spcAft>
              <a:buClrTx/>
              <a:buSzPct val="125000"/>
              <a:buFontTx/>
              <a:buChar char="•"/>
              <a:tabLst/>
              <a:defRPr sz="2400" b="0" i="0" u="none" strike="noStrike" cap="none" spc="0" baseline="0">
                <a:solidFill>
                  <a:srgbClr val="000000"/>
                </a:solidFill>
                <a:uFillTx/>
                <a:latin typeface="Helvetica Neue"/>
                <a:ea typeface="Helvetica Neue"/>
                <a:cs typeface="Helvetica Neue"/>
                <a:sym typeface="Helvetica Neue"/>
              </a:defRPr>
            </a:lvl8pPr>
            <a:lvl9pPr marL="2857500" marR="0" indent="-317500" algn="l" defTabSz="412750" rtl="0" eaLnBrk="1" latinLnBrk="0" hangingPunct="1">
              <a:lnSpc>
                <a:spcPct val="100000"/>
              </a:lnSpc>
              <a:spcBef>
                <a:spcPts val="2950"/>
              </a:spcBef>
              <a:spcAft>
                <a:spcPts val="0"/>
              </a:spcAft>
              <a:buClrTx/>
              <a:buSzPct val="125000"/>
              <a:buFontTx/>
              <a:buChar char="•"/>
              <a:tabLst/>
              <a:defRPr sz="2400" b="0" i="0" u="none" strike="noStrike" cap="none" spc="0" baseline="0">
                <a:solidFill>
                  <a:srgbClr val="000000"/>
                </a:solidFill>
                <a:uFillTx/>
                <a:latin typeface="Helvetica Neue"/>
                <a:ea typeface="Helvetica Neue"/>
                <a:cs typeface="Helvetica Neue"/>
                <a:sym typeface="Helvetica Neue"/>
              </a:defRPr>
            </a:lvl9pPr>
          </a:lstStyle>
          <a:p>
            <a:r>
              <a:rPr lang="en-US" sz="2000" dirty="0"/>
              <a:t>Within its unique destination development projects, RSG paved the way for technology innovation through pioneering in successful implementation of MORAN in Saudi</a:t>
            </a:r>
          </a:p>
        </p:txBody>
      </p:sp>
      <p:sp>
        <p:nvSpPr>
          <p:cNvPr id="12" name="BJPseudoFooter">
            <a:extLst>
              <a:ext uri="{FF2B5EF4-FFF2-40B4-BE49-F238E27FC236}">
                <a16:creationId xmlns:a16="http://schemas.microsoft.com/office/drawing/2014/main" id="{E351ABAB-629B-0F17-FCD5-E4219721C376}"/>
              </a:ext>
            </a:extLst>
          </p:cNvPr>
          <p:cNvSpPr txBox="1"/>
          <p:nvPr>
            <p:custDataLst>
              <p:tags r:id="rId1"/>
            </p:custDataLst>
          </p:nvPr>
        </p:nvSpPr>
        <p:spPr>
          <a:xfrm>
            <a:off x="127000" y="6616908"/>
            <a:ext cx="1176604" cy="2410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n-US" sz="900">
                <a:latin typeface="Calibri" panose="020F0502020204030204" pitchFamily="34" charset="0"/>
              </a:rPr>
              <a:t>Classification: Internal</a:t>
            </a:r>
            <a:endParaRPr lang="en-US" sz="900" dirty="0" err="1">
              <a:latin typeface="Calibri" panose="020F0502020204030204" pitchFamily="34" charset="0"/>
            </a:endParaRPr>
          </a:p>
        </p:txBody>
      </p:sp>
    </p:spTree>
    <p:extLst>
      <p:ext uri="{BB962C8B-B14F-4D97-AF65-F5344CB8AC3E}">
        <p14:creationId xmlns:p14="http://schemas.microsoft.com/office/powerpoint/2010/main" val="2949917888"/>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710A0B4-6B2E-B18B-9CC3-4283BCC8BD38}"/>
              </a:ext>
            </a:extLst>
          </p:cNvPr>
          <p:cNvSpPr>
            <a:spLocks noGrp="1"/>
          </p:cNvSpPr>
          <p:nvPr>
            <p:ph type="title"/>
          </p:nvPr>
        </p:nvSpPr>
        <p:spPr>
          <a:xfrm>
            <a:off x="235258" y="505500"/>
            <a:ext cx="10523031" cy="954107"/>
          </a:xfrm>
        </p:spPr>
        <p:txBody>
          <a:bodyPr/>
          <a:lstStyle/>
          <a:p>
            <a:r>
              <a:rPr lang="en-US" sz="2800" dirty="0"/>
              <a:t>Utilizing MORAN as a key model for mobile connectivity was mainly driven by RSG’s:</a:t>
            </a:r>
            <a:endParaRPr lang="en-US" dirty="0"/>
          </a:p>
        </p:txBody>
      </p:sp>
      <p:pic>
        <p:nvPicPr>
          <p:cNvPr id="11" name="Picture 10" descr="A aerial view of a desert&#10;&#10;Description automatically generated">
            <a:extLst>
              <a:ext uri="{FF2B5EF4-FFF2-40B4-BE49-F238E27FC236}">
                <a16:creationId xmlns:a16="http://schemas.microsoft.com/office/drawing/2014/main" id="{88E6CAB0-56A8-C60D-6127-84F989DA7D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6774" y="1933982"/>
            <a:ext cx="6553200" cy="3891922"/>
          </a:xfrm>
          <a:prstGeom prst="rect">
            <a:avLst/>
          </a:prstGeom>
        </p:spPr>
      </p:pic>
      <p:sp>
        <p:nvSpPr>
          <p:cNvPr id="15" name="TextBox 14">
            <a:extLst>
              <a:ext uri="{FF2B5EF4-FFF2-40B4-BE49-F238E27FC236}">
                <a16:creationId xmlns:a16="http://schemas.microsoft.com/office/drawing/2014/main" id="{E2F306BF-5880-937C-4F94-A696FE5BB57B}"/>
              </a:ext>
            </a:extLst>
          </p:cNvPr>
          <p:cNvSpPr txBox="1"/>
          <p:nvPr/>
        </p:nvSpPr>
        <p:spPr>
          <a:xfrm>
            <a:off x="0" y="2613392"/>
            <a:ext cx="5158865" cy="163121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marL="342900" indent="-342900" algn="l">
              <a:buFont typeface="Arial" panose="020B0604020202020204" pitchFamily="34" charset="0"/>
              <a:buChar char="•"/>
            </a:pPr>
            <a:r>
              <a:rPr lang="en-US" sz="2000" b="0" dirty="0">
                <a:solidFill>
                  <a:schemeClr val="tx1"/>
                </a:solidFill>
                <a:latin typeface="+mn-lt"/>
                <a:ea typeface="Noto Sans" panose="020B0502040504020204" pitchFamily="34" charset="0"/>
                <a:cs typeface="Noto Sans" panose="020B0502040504020204" pitchFamily="34" charset="0"/>
              </a:rPr>
              <a:t>Responsible development approach that focuses on sustainability</a:t>
            </a:r>
          </a:p>
          <a:p>
            <a:pPr marL="342900" indent="-342900" algn="l">
              <a:buFont typeface="Arial" panose="020B0604020202020204" pitchFamily="34" charset="0"/>
              <a:buChar char="•"/>
            </a:pPr>
            <a:endParaRPr lang="en-US" sz="2000" b="0" dirty="0">
              <a:solidFill>
                <a:schemeClr val="tx1"/>
              </a:solidFill>
              <a:latin typeface="+mn-lt"/>
              <a:ea typeface="Noto Sans" panose="020B0502040504020204" pitchFamily="34" charset="0"/>
              <a:cs typeface="Noto Sans" panose="020B0502040504020204" pitchFamily="34" charset="0"/>
            </a:endParaRPr>
          </a:p>
          <a:p>
            <a:pPr marL="342900" indent="-342900" algn="l">
              <a:buFont typeface="Arial" panose="020B0604020202020204" pitchFamily="34" charset="0"/>
              <a:buChar char="•"/>
            </a:pPr>
            <a:r>
              <a:rPr lang="en-US" sz="2000" b="0" dirty="0">
                <a:solidFill>
                  <a:schemeClr val="tx1"/>
                </a:solidFill>
                <a:latin typeface="+mn-lt"/>
                <a:ea typeface="Noto Sans" panose="020B0502040504020204" pitchFamily="34" charset="0"/>
                <a:cs typeface="Noto Sans" panose="020B0502040504020204" pitchFamily="34" charset="0"/>
              </a:rPr>
              <a:t>Commitment to conserve the nature of its destination's environment</a:t>
            </a:r>
          </a:p>
        </p:txBody>
      </p:sp>
      <p:sp>
        <p:nvSpPr>
          <p:cNvPr id="16" name="BJPseudoFooter">
            <a:extLst>
              <a:ext uri="{FF2B5EF4-FFF2-40B4-BE49-F238E27FC236}">
                <a16:creationId xmlns:a16="http://schemas.microsoft.com/office/drawing/2014/main" id="{F292BE97-D6EF-83E1-F579-21B70ABF2538}"/>
              </a:ext>
            </a:extLst>
          </p:cNvPr>
          <p:cNvSpPr txBox="1"/>
          <p:nvPr>
            <p:custDataLst>
              <p:tags r:id="rId1"/>
            </p:custDataLst>
          </p:nvPr>
        </p:nvSpPr>
        <p:spPr>
          <a:xfrm>
            <a:off x="127000" y="6616908"/>
            <a:ext cx="1176604" cy="2410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n-US" sz="900">
                <a:latin typeface="Calibri" panose="020F0502020204030204" pitchFamily="34" charset="0"/>
              </a:rPr>
              <a:t>Classification: Internal</a:t>
            </a:r>
            <a:endParaRPr lang="en-US" sz="900" dirty="0" err="1">
              <a:latin typeface="Calibri" panose="020F0502020204030204" pitchFamily="34" charset="0"/>
            </a:endParaRPr>
          </a:p>
        </p:txBody>
      </p:sp>
    </p:spTree>
    <p:extLst>
      <p:ext uri="{BB962C8B-B14F-4D97-AF65-F5344CB8AC3E}">
        <p14:creationId xmlns:p14="http://schemas.microsoft.com/office/powerpoint/2010/main" val="3474139832"/>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226CFAA-03D6-B67A-D784-E4C263BF80C7}"/>
              </a:ext>
            </a:extLst>
          </p:cNvPr>
          <p:cNvSpPr>
            <a:spLocks noGrp="1"/>
          </p:cNvSpPr>
          <p:nvPr>
            <p:ph type="pic" sz="quarter" idx="10"/>
          </p:nvPr>
        </p:nvSpPr>
        <p:spPr/>
        <p:txBody>
          <a:bodyPr/>
          <a:lstStyle/>
          <a:p>
            <a:endParaRPr lang="en-001"/>
          </a:p>
        </p:txBody>
      </p:sp>
      <p:sp>
        <p:nvSpPr>
          <p:cNvPr id="2" name="Title 1">
            <a:extLst>
              <a:ext uri="{FF2B5EF4-FFF2-40B4-BE49-F238E27FC236}">
                <a16:creationId xmlns:a16="http://schemas.microsoft.com/office/drawing/2014/main" id="{96EB353C-2D79-0F90-E0DA-8439D3E7DAC5}"/>
              </a:ext>
            </a:extLst>
          </p:cNvPr>
          <p:cNvSpPr>
            <a:spLocks noGrp="1"/>
          </p:cNvSpPr>
          <p:nvPr>
            <p:ph type="title"/>
          </p:nvPr>
        </p:nvSpPr>
        <p:spPr>
          <a:xfrm>
            <a:off x="6418523" y="881384"/>
            <a:ext cx="5423998" cy="1166019"/>
          </a:xfrm>
        </p:spPr>
        <p:txBody>
          <a:bodyPr>
            <a:normAutofit fontScale="90000"/>
          </a:bodyPr>
          <a:lstStyle/>
          <a:p>
            <a:r>
              <a:rPr lang="en-US" dirty="0"/>
              <a:t>Southern Dunes Destination Was RSG’s First Successful MORAN Trial Where 3 Towers Were Deployed</a:t>
            </a:r>
            <a:br>
              <a:rPr lang="en-US" dirty="0"/>
            </a:br>
            <a:endParaRPr lang="en-US" dirty="0"/>
          </a:p>
        </p:txBody>
      </p:sp>
      <p:pic>
        <p:nvPicPr>
          <p:cNvPr id="7" name="Picture 6" descr="A large robot on a hill">
            <a:extLst>
              <a:ext uri="{FF2B5EF4-FFF2-40B4-BE49-F238E27FC236}">
                <a16:creationId xmlns:a16="http://schemas.microsoft.com/office/drawing/2014/main" id="{0E693E15-5D25-8B1D-D27C-981FDEE5823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0" y="40479"/>
            <a:ext cx="6096000" cy="3429001"/>
          </a:xfrm>
          <a:prstGeom prst="rect">
            <a:avLst/>
          </a:prstGeom>
        </p:spPr>
      </p:pic>
      <p:pic>
        <p:nvPicPr>
          <p:cNvPr id="8" name="Picture 7" descr="A long shot of a desert&#10;&#10;Description automatically generated">
            <a:extLst>
              <a:ext uri="{FF2B5EF4-FFF2-40B4-BE49-F238E27FC236}">
                <a16:creationId xmlns:a16="http://schemas.microsoft.com/office/drawing/2014/main" id="{AF1D495D-600E-3A8C-8A98-CDB890917DD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0" y="3388520"/>
            <a:ext cx="6096000" cy="3429001"/>
          </a:xfrm>
          <a:prstGeom prst="rect">
            <a:avLst/>
          </a:prstGeom>
        </p:spPr>
      </p:pic>
      <p:sp>
        <p:nvSpPr>
          <p:cNvPr id="10" name="BJPseudoFooter">
            <a:extLst>
              <a:ext uri="{FF2B5EF4-FFF2-40B4-BE49-F238E27FC236}">
                <a16:creationId xmlns:a16="http://schemas.microsoft.com/office/drawing/2014/main" id="{3E3A823B-32B7-A83C-16D2-8AC008E35B71}"/>
              </a:ext>
            </a:extLst>
          </p:cNvPr>
          <p:cNvSpPr txBox="1"/>
          <p:nvPr>
            <p:custDataLst>
              <p:tags r:id="rId1"/>
            </p:custDataLst>
          </p:nvPr>
        </p:nvSpPr>
        <p:spPr>
          <a:xfrm>
            <a:off x="127000" y="6616908"/>
            <a:ext cx="1176604" cy="2410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n-US" sz="900">
                <a:latin typeface="Calibri" panose="020F0502020204030204" pitchFamily="34" charset="0"/>
              </a:rPr>
              <a:t>Classification: Internal</a:t>
            </a:r>
            <a:endParaRPr lang="en-US" sz="900" dirty="0" err="1">
              <a:latin typeface="Calibri" panose="020F0502020204030204" pitchFamily="34" charset="0"/>
            </a:endParaRPr>
          </a:p>
        </p:txBody>
      </p:sp>
      <p:sp>
        <p:nvSpPr>
          <p:cNvPr id="3" name="Rectangle 2">
            <a:extLst>
              <a:ext uri="{FF2B5EF4-FFF2-40B4-BE49-F238E27FC236}">
                <a16:creationId xmlns:a16="http://schemas.microsoft.com/office/drawing/2014/main" id="{E8C12EF6-6453-F5B4-8A2D-A95D21EEC123}"/>
              </a:ext>
            </a:extLst>
          </p:cNvPr>
          <p:cNvSpPr/>
          <p:nvPr/>
        </p:nvSpPr>
        <p:spPr>
          <a:xfrm>
            <a:off x="9130522" y="2485441"/>
            <a:ext cx="1820137" cy="1078029"/>
          </a:xfrm>
          <a:prstGeom prst="rect">
            <a:avLst/>
          </a:prstGeom>
          <a:solidFill>
            <a:srgbClr val="C09C5F">
              <a:alpha val="5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1D65058C-D569-6402-3500-C88762B5A26F}"/>
              </a:ext>
            </a:extLst>
          </p:cNvPr>
          <p:cNvSpPr/>
          <p:nvPr/>
        </p:nvSpPr>
        <p:spPr>
          <a:xfrm>
            <a:off x="9206722" y="2604975"/>
            <a:ext cx="1820137" cy="1078029"/>
          </a:xfrm>
          <a:prstGeom prst="rect">
            <a:avLst/>
          </a:prstGeom>
          <a:solidFill>
            <a:srgbClr val="C09C5F">
              <a:alpha val="5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E19766E8-A118-F137-AC1A-F3DECF0BFB2B}"/>
              </a:ext>
            </a:extLst>
          </p:cNvPr>
          <p:cNvSpPr txBox="1"/>
          <p:nvPr/>
        </p:nvSpPr>
        <p:spPr>
          <a:xfrm>
            <a:off x="9206721" y="2742356"/>
            <a:ext cx="1820137" cy="674031"/>
          </a:xfrm>
          <a:prstGeom prst="rect">
            <a:avLst/>
          </a:prstGeom>
          <a:noFill/>
          <a:ln>
            <a:noFill/>
          </a:ln>
        </p:spPr>
        <p:txBody>
          <a:bodyPr wrap="square">
            <a:spAutoFit/>
          </a:bodyPr>
          <a:lstStyle/>
          <a:p>
            <a:pPr>
              <a:lnSpc>
                <a:spcPct val="90000"/>
              </a:lnSpc>
              <a:spcAft>
                <a:spcPts val="600"/>
              </a:spcAft>
            </a:pPr>
            <a:r>
              <a:rPr lang="en-US" sz="1400" b="0" dirty="0">
                <a:solidFill>
                  <a:schemeClr val="bg1"/>
                </a:solidFill>
                <a:latin typeface="Noto Sans" panose="020B0502040504020204" pitchFamily="34" charset="0"/>
                <a:ea typeface="Noto Sans" panose="020B0502040504020204" pitchFamily="34" charset="0"/>
                <a:cs typeface="Noto Sans" panose="020B0502040504020204" pitchFamily="34" charset="0"/>
              </a:rPr>
              <a:t>Minimized the space needed for telecom equipment</a:t>
            </a:r>
          </a:p>
        </p:txBody>
      </p:sp>
      <p:sp>
        <p:nvSpPr>
          <p:cNvPr id="11" name="Rectangle 10">
            <a:extLst>
              <a:ext uri="{FF2B5EF4-FFF2-40B4-BE49-F238E27FC236}">
                <a16:creationId xmlns:a16="http://schemas.microsoft.com/office/drawing/2014/main" id="{9586AF8F-DF45-500B-9023-F15905A4175D}"/>
              </a:ext>
            </a:extLst>
          </p:cNvPr>
          <p:cNvSpPr/>
          <p:nvPr/>
        </p:nvSpPr>
        <p:spPr>
          <a:xfrm>
            <a:off x="6639613" y="4120502"/>
            <a:ext cx="1820137" cy="1078029"/>
          </a:xfrm>
          <a:prstGeom prst="rect">
            <a:avLst/>
          </a:prstGeom>
          <a:solidFill>
            <a:srgbClr val="C09C5F">
              <a:alpha val="5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8C4A5C4-C66C-73F9-2606-D963916308B7}"/>
              </a:ext>
            </a:extLst>
          </p:cNvPr>
          <p:cNvSpPr/>
          <p:nvPr/>
        </p:nvSpPr>
        <p:spPr>
          <a:xfrm>
            <a:off x="6715813" y="4240036"/>
            <a:ext cx="1820137" cy="1078029"/>
          </a:xfrm>
          <a:prstGeom prst="rect">
            <a:avLst/>
          </a:prstGeom>
          <a:solidFill>
            <a:srgbClr val="C09C5F">
              <a:alpha val="5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17329CC5-BAA8-EB6F-22C5-8718E6ADA26E}"/>
              </a:ext>
            </a:extLst>
          </p:cNvPr>
          <p:cNvSpPr txBox="1"/>
          <p:nvPr/>
        </p:nvSpPr>
        <p:spPr>
          <a:xfrm>
            <a:off x="6677713" y="4354163"/>
            <a:ext cx="1820137" cy="674031"/>
          </a:xfrm>
          <a:prstGeom prst="rect">
            <a:avLst/>
          </a:prstGeom>
          <a:noFill/>
          <a:ln>
            <a:noFill/>
          </a:ln>
        </p:spPr>
        <p:txBody>
          <a:bodyPr wrap="square">
            <a:spAutoFit/>
          </a:bodyPr>
          <a:lstStyle/>
          <a:p>
            <a:pPr>
              <a:lnSpc>
                <a:spcPct val="90000"/>
              </a:lnSpc>
              <a:spcAft>
                <a:spcPts val="600"/>
              </a:spcAft>
            </a:pPr>
            <a:r>
              <a:rPr lang="en-US" sz="1400" b="0" dirty="0">
                <a:solidFill>
                  <a:schemeClr val="bg1"/>
                </a:solidFill>
                <a:latin typeface="Noto Sans" panose="020B0502040504020204" pitchFamily="34" charset="0"/>
                <a:ea typeface="Noto Sans" panose="020B0502040504020204" pitchFamily="34" charset="0"/>
                <a:cs typeface="Noto Sans" panose="020B0502040504020204" pitchFamily="34" charset="0"/>
              </a:rPr>
              <a:t>Minimize the number of needed towers</a:t>
            </a:r>
          </a:p>
        </p:txBody>
      </p:sp>
      <p:sp>
        <p:nvSpPr>
          <p:cNvPr id="14" name="Rectangle 13">
            <a:extLst>
              <a:ext uri="{FF2B5EF4-FFF2-40B4-BE49-F238E27FC236}">
                <a16:creationId xmlns:a16="http://schemas.microsoft.com/office/drawing/2014/main" id="{70729941-EB6A-D08C-57C5-4DA09C08BB1D}"/>
              </a:ext>
            </a:extLst>
          </p:cNvPr>
          <p:cNvSpPr/>
          <p:nvPr/>
        </p:nvSpPr>
        <p:spPr>
          <a:xfrm>
            <a:off x="9130522" y="4120502"/>
            <a:ext cx="1820137" cy="1078029"/>
          </a:xfrm>
          <a:prstGeom prst="rect">
            <a:avLst/>
          </a:prstGeom>
          <a:solidFill>
            <a:srgbClr val="C09C5F">
              <a:alpha val="5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A03EAC7-7577-5481-5C5A-E1ED2F43C3E4}"/>
              </a:ext>
            </a:extLst>
          </p:cNvPr>
          <p:cNvSpPr/>
          <p:nvPr/>
        </p:nvSpPr>
        <p:spPr>
          <a:xfrm>
            <a:off x="9206722" y="4240036"/>
            <a:ext cx="1820137" cy="1078029"/>
          </a:xfrm>
          <a:prstGeom prst="rect">
            <a:avLst/>
          </a:prstGeom>
          <a:solidFill>
            <a:srgbClr val="C09C5F">
              <a:alpha val="5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3A18A77B-7FC0-9216-EA56-794CA06A43E6}"/>
              </a:ext>
            </a:extLst>
          </p:cNvPr>
          <p:cNvSpPr txBox="1"/>
          <p:nvPr/>
        </p:nvSpPr>
        <p:spPr>
          <a:xfrm>
            <a:off x="9168621" y="4480320"/>
            <a:ext cx="1820137" cy="480131"/>
          </a:xfrm>
          <a:prstGeom prst="rect">
            <a:avLst/>
          </a:prstGeom>
          <a:noFill/>
          <a:ln>
            <a:noFill/>
          </a:ln>
        </p:spPr>
        <p:txBody>
          <a:bodyPr wrap="square">
            <a:spAutoFit/>
          </a:bodyPr>
          <a:lstStyle/>
          <a:p>
            <a:pPr>
              <a:lnSpc>
                <a:spcPct val="90000"/>
              </a:lnSpc>
              <a:spcAft>
                <a:spcPts val="600"/>
              </a:spcAft>
            </a:pPr>
            <a:r>
              <a:rPr lang="en-US" sz="1400" b="0" dirty="0">
                <a:solidFill>
                  <a:schemeClr val="bg1"/>
                </a:solidFill>
                <a:latin typeface="Noto Sans" panose="020B0502040504020204" pitchFamily="34" charset="0"/>
                <a:ea typeface="Noto Sans" panose="020B0502040504020204" pitchFamily="34" charset="0"/>
                <a:cs typeface="Noto Sans" panose="020B0502040504020204" pitchFamily="34" charset="0"/>
              </a:rPr>
              <a:t>Reduced Power Consumptions</a:t>
            </a:r>
          </a:p>
        </p:txBody>
      </p:sp>
      <p:sp>
        <p:nvSpPr>
          <p:cNvPr id="23" name="Rectangle 22">
            <a:extLst>
              <a:ext uri="{FF2B5EF4-FFF2-40B4-BE49-F238E27FC236}">
                <a16:creationId xmlns:a16="http://schemas.microsoft.com/office/drawing/2014/main" id="{37D1F7B3-93CB-759F-5604-D91777442CC0}"/>
              </a:ext>
            </a:extLst>
          </p:cNvPr>
          <p:cNvSpPr/>
          <p:nvPr/>
        </p:nvSpPr>
        <p:spPr>
          <a:xfrm>
            <a:off x="6639613" y="2485171"/>
            <a:ext cx="1820137" cy="1078029"/>
          </a:xfrm>
          <a:prstGeom prst="rect">
            <a:avLst/>
          </a:prstGeom>
          <a:solidFill>
            <a:srgbClr val="C09C5F">
              <a:alpha val="5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E7B3A915-9086-7189-5EF7-A0586B19FB0F}"/>
              </a:ext>
            </a:extLst>
          </p:cNvPr>
          <p:cNvSpPr/>
          <p:nvPr/>
        </p:nvSpPr>
        <p:spPr>
          <a:xfrm>
            <a:off x="6715813" y="2604705"/>
            <a:ext cx="1820137" cy="1078029"/>
          </a:xfrm>
          <a:prstGeom prst="rect">
            <a:avLst/>
          </a:prstGeom>
          <a:solidFill>
            <a:srgbClr val="C09C5F">
              <a:alpha val="54902"/>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C5B73DF9-21A8-DC43-2FDF-9E2B48BC6F9E}"/>
              </a:ext>
            </a:extLst>
          </p:cNvPr>
          <p:cNvSpPr txBox="1"/>
          <p:nvPr/>
        </p:nvSpPr>
        <p:spPr>
          <a:xfrm>
            <a:off x="6690572" y="2742228"/>
            <a:ext cx="1820137" cy="674031"/>
          </a:xfrm>
          <a:prstGeom prst="rect">
            <a:avLst/>
          </a:prstGeom>
          <a:noFill/>
          <a:ln>
            <a:noFill/>
          </a:ln>
        </p:spPr>
        <p:txBody>
          <a:bodyPr wrap="square">
            <a:spAutoFit/>
          </a:bodyPr>
          <a:lstStyle/>
          <a:p>
            <a:pPr>
              <a:lnSpc>
                <a:spcPct val="90000"/>
              </a:lnSpc>
              <a:spcAft>
                <a:spcPts val="600"/>
              </a:spcAft>
            </a:pPr>
            <a:r>
              <a:rPr lang="en-US" sz="1400" b="0" dirty="0">
                <a:solidFill>
                  <a:schemeClr val="bg1"/>
                </a:solidFill>
                <a:latin typeface="Noto Sans" panose="020B0502040504020204" pitchFamily="34" charset="0"/>
                <a:ea typeface="Noto Sans" panose="020B0502040504020204" pitchFamily="34" charset="0"/>
                <a:cs typeface="Noto Sans" panose="020B0502040504020204" pitchFamily="34" charset="0"/>
              </a:rPr>
              <a:t>Blend perfectly with the environment </a:t>
            </a:r>
          </a:p>
        </p:txBody>
      </p:sp>
    </p:spTree>
    <p:extLst>
      <p:ext uri="{BB962C8B-B14F-4D97-AF65-F5344CB8AC3E}">
        <p14:creationId xmlns:p14="http://schemas.microsoft.com/office/powerpoint/2010/main" val="71751355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710A0B4-6B2E-B18B-9CC3-4283BCC8BD38}"/>
              </a:ext>
            </a:extLst>
          </p:cNvPr>
          <p:cNvSpPr>
            <a:spLocks noGrp="1"/>
          </p:cNvSpPr>
          <p:nvPr>
            <p:ph type="title"/>
          </p:nvPr>
        </p:nvSpPr>
        <p:spPr>
          <a:xfrm>
            <a:off x="235258" y="720943"/>
            <a:ext cx="10523031" cy="523220"/>
          </a:xfrm>
        </p:spPr>
        <p:txBody>
          <a:bodyPr/>
          <a:lstStyle/>
          <a:p>
            <a:r>
              <a:rPr lang="en-US" sz="2800" dirty="0"/>
              <a:t>How is RSG taking MORAN Implementation Forward?</a:t>
            </a:r>
            <a:endParaRPr lang="en-US" dirty="0"/>
          </a:p>
        </p:txBody>
      </p:sp>
      <p:sp>
        <p:nvSpPr>
          <p:cNvPr id="16" name="BJPseudoFooter">
            <a:extLst>
              <a:ext uri="{FF2B5EF4-FFF2-40B4-BE49-F238E27FC236}">
                <a16:creationId xmlns:a16="http://schemas.microsoft.com/office/drawing/2014/main" id="{F292BE97-D6EF-83E1-F579-21B70ABF2538}"/>
              </a:ext>
            </a:extLst>
          </p:cNvPr>
          <p:cNvSpPr txBox="1"/>
          <p:nvPr>
            <p:custDataLst>
              <p:tags r:id="rId1"/>
            </p:custDataLst>
          </p:nvPr>
        </p:nvSpPr>
        <p:spPr>
          <a:xfrm>
            <a:off x="127000" y="6616908"/>
            <a:ext cx="1176604" cy="24109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r>
              <a:rPr lang="en-US" sz="900">
                <a:latin typeface="Calibri" panose="020F0502020204030204" pitchFamily="34" charset="0"/>
              </a:rPr>
              <a:t>Classification: Internal</a:t>
            </a:r>
            <a:endParaRPr lang="en-US" sz="900" dirty="0" err="1">
              <a:latin typeface="Calibri" panose="020F0502020204030204" pitchFamily="34" charset="0"/>
            </a:endParaRPr>
          </a:p>
        </p:txBody>
      </p:sp>
      <p:pic>
        <p:nvPicPr>
          <p:cNvPr id="31" name="Picture 30" descr="An aerial view of an airport&#10;&#10;Description automatically generated">
            <a:extLst>
              <a:ext uri="{FF2B5EF4-FFF2-40B4-BE49-F238E27FC236}">
                <a16:creationId xmlns:a16="http://schemas.microsoft.com/office/drawing/2014/main" id="{9B3FF345-F5EB-1135-8FFF-63629777FD4B}"/>
              </a:ext>
            </a:extLst>
          </p:cNvPr>
          <p:cNvPicPr>
            <a:picLocks noChangeAspect="1"/>
          </p:cNvPicPr>
          <p:nvPr/>
        </p:nvPicPr>
        <p:blipFill rotWithShape="1">
          <a:blip r:embed="rId4">
            <a:extLst>
              <a:ext uri="{28A0092B-C50C-407E-A947-70E740481C1C}">
                <a14:useLocalDpi xmlns:a14="http://schemas.microsoft.com/office/drawing/2010/main" val="0"/>
              </a:ext>
            </a:extLst>
          </a:blip>
          <a:srcRect b="22073"/>
          <a:stretch/>
        </p:blipFill>
        <p:spPr>
          <a:xfrm>
            <a:off x="374745" y="1984085"/>
            <a:ext cx="7772400" cy="2918085"/>
          </a:xfrm>
          <a:prstGeom prst="rect">
            <a:avLst/>
          </a:prstGeom>
        </p:spPr>
      </p:pic>
      <p:sp>
        <p:nvSpPr>
          <p:cNvPr id="32" name="Text Placeholder 4">
            <a:extLst>
              <a:ext uri="{FF2B5EF4-FFF2-40B4-BE49-F238E27FC236}">
                <a16:creationId xmlns:a16="http://schemas.microsoft.com/office/drawing/2014/main" id="{A702D15B-ECD8-DD63-B9B5-37AE3D0C184E}"/>
              </a:ext>
            </a:extLst>
          </p:cNvPr>
          <p:cNvSpPr txBox="1">
            <a:spLocks/>
          </p:cNvSpPr>
          <p:nvPr/>
        </p:nvSpPr>
        <p:spPr>
          <a:xfrm>
            <a:off x="9048714" y="1667381"/>
            <a:ext cx="1587371" cy="81999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hangingPunct="1">
              <a:buNone/>
            </a:pPr>
            <a:r>
              <a:rPr lang="en-GB" sz="3600" b="1" dirty="0">
                <a:solidFill>
                  <a:srgbClr val="B89558"/>
                </a:solidFill>
                <a:latin typeface="Noto Sans" panose="020B0502040504020204" pitchFamily="34" charset="0"/>
                <a:ea typeface="Noto Sans" panose="020B0502040504020204" pitchFamily="34" charset="0"/>
                <a:cs typeface="Noto Sans" panose="020B0502040504020204" pitchFamily="34" charset="0"/>
              </a:rPr>
              <a:t>+25</a:t>
            </a:r>
          </a:p>
        </p:txBody>
      </p:sp>
      <p:sp>
        <p:nvSpPr>
          <p:cNvPr id="33" name="Text Placeholder 4">
            <a:extLst>
              <a:ext uri="{FF2B5EF4-FFF2-40B4-BE49-F238E27FC236}">
                <a16:creationId xmlns:a16="http://schemas.microsoft.com/office/drawing/2014/main" id="{2849FF39-6AFC-17E4-F495-2F4A8068E6C9}"/>
              </a:ext>
            </a:extLst>
          </p:cNvPr>
          <p:cNvSpPr txBox="1">
            <a:spLocks/>
          </p:cNvSpPr>
          <p:nvPr/>
        </p:nvSpPr>
        <p:spPr>
          <a:xfrm>
            <a:off x="9048713" y="2267232"/>
            <a:ext cx="2768542" cy="643362"/>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Bef>
                <a:spcPts val="600"/>
              </a:spcBef>
              <a:buNone/>
            </a:pPr>
            <a:r>
              <a:rPr lang="en-GB" sz="1600" dirty="0">
                <a:solidFill>
                  <a:srgbClr val="00253C"/>
                </a:solidFill>
                <a:latin typeface="Noto Sans" panose="020B0502040504020204" pitchFamily="34" charset="0"/>
                <a:ea typeface="Noto Sans" panose="020B0502040504020204" pitchFamily="34" charset="0"/>
                <a:cs typeface="Noto Sans" panose="020B0502040504020204" pitchFamily="34" charset="0"/>
              </a:rPr>
              <a:t>Towers using active sharing model “MORAN”</a:t>
            </a:r>
            <a:endParaRPr lang="en-GB" sz="1400" b="1" dirty="0">
              <a:solidFill>
                <a:srgbClr val="00253C"/>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4" name="Text Placeholder 4">
            <a:extLst>
              <a:ext uri="{FF2B5EF4-FFF2-40B4-BE49-F238E27FC236}">
                <a16:creationId xmlns:a16="http://schemas.microsoft.com/office/drawing/2014/main" id="{447F38E9-1217-AC44-AC12-5DC06C6FBAF5}"/>
              </a:ext>
            </a:extLst>
          </p:cNvPr>
          <p:cNvSpPr txBox="1">
            <a:spLocks/>
          </p:cNvSpPr>
          <p:nvPr/>
        </p:nvSpPr>
        <p:spPr>
          <a:xfrm>
            <a:off x="9048714" y="2856177"/>
            <a:ext cx="2092016" cy="81999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hangingPunct="1">
              <a:buNone/>
            </a:pPr>
            <a:r>
              <a:rPr lang="en-GB" sz="3600" b="1" dirty="0">
                <a:solidFill>
                  <a:srgbClr val="B89558"/>
                </a:solidFill>
                <a:latin typeface="Noto Sans" panose="020B0502040504020204" pitchFamily="34" charset="0"/>
                <a:ea typeface="Noto Sans" panose="020B0502040504020204" pitchFamily="34" charset="0"/>
                <a:cs typeface="Noto Sans" panose="020B0502040504020204" pitchFamily="34" charset="0"/>
              </a:rPr>
              <a:t>+20</a:t>
            </a:r>
          </a:p>
        </p:txBody>
      </p:sp>
      <p:sp>
        <p:nvSpPr>
          <p:cNvPr id="35" name="Text Placeholder 4">
            <a:extLst>
              <a:ext uri="{FF2B5EF4-FFF2-40B4-BE49-F238E27FC236}">
                <a16:creationId xmlns:a16="http://schemas.microsoft.com/office/drawing/2014/main" id="{F666E483-C45E-42D0-D76A-F9741D85F08D}"/>
              </a:ext>
            </a:extLst>
          </p:cNvPr>
          <p:cNvSpPr txBox="1">
            <a:spLocks/>
          </p:cNvSpPr>
          <p:nvPr/>
        </p:nvSpPr>
        <p:spPr>
          <a:xfrm>
            <a:off x="9048712" y="3443128"/>
            <a:ext cx="2768541" cy="58894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Bef>
                <a:spcPts val="600"/>
              </a:spcBef>
              <a:buNone/>
            </a:pPr>
            <a:r>
              <a:rPr lang="en-GB" sz="1600" dirty="0">
                <a:solidFill>
                  <a:srgbClr val="00253C"/>
                </a:solidFill>
                <a:latin typeface="Noto Sans" panose="020B0502040504020204" pitchFamily="34" charset="0"/>
                <a:ea typeface="Noto Sans" panose="020B0502040504020204" pitchFamily="34" charset="0"/>
                <a:cs typeface="Noto Sans" panose="020B0502040504020204" pitchFamily="34" charset="0"/>
              </a:rPr>
              <a:t>Resorts covered with “MORAN” IBS</a:t>
            </a:r>
            <a:endParaRPr lang="en-GB" sz="1400" b="1" dirty="0">
              <a:solidFill>
                <a:srgbClr val="00253C"/>
              </a:solidFill>
              <a:latin typeface="Noto Sans" panose="020B0502040504020204" pitchFamily="34" charset="0"/>
              <a:ea typeface="Noto Sans" panose="020B0502040504020204" pitchFamily="34" charset="0"/>
              <a:cs typeface="Noto Sans" panose="020B0502040504020204" pitchFamily="34" charset="0"/>
            </a:endParaRPr>
          </a:p>
        </p:txBody>
      </p:sp>
      <p:sp>
        <p:nvSpPr>
          <p:cNvPr id="36" name="Text Placeholder 4">
            <a:extLst>
              <a:ext uri="{FF2B5EF4-FFF2-40B4-BE49-F238E27FC236}">
                <a16:creationId xmlns:a16="http://schemas.microsoft.com/office/drawing/2014/main" id="{4D66D119-6953-6FD3-9091-9E251F5C4C29}"/>
              </a:ext>
            </a:extLst>
          </p:cNvPr>
          <p:cNvSpPr txBox="1">
            <a:spLocks/>
          </p:cNvSpPr>
          <p:nvPr/>
        </p:nvSpPr>
        <p:spPr>
          <a:xfrm>
            <a:off x="9048713" y="4032073"/>
            <a:ext cx="2092016" cy="81999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hangingPunct="1">
              <a:buNone/>
            </a:pPr>
            <a:r>
              <a:rPr lang="en-GB" sz="3600" b="1" dirty="0">
                <a:solidFill>
                  <a:srgbClr val="B89558"/>
                </a:solidFill>
                <a:latin typeface="Noto Sans" panose="020B0502040504020204" pitchFamily="34" charset="0"/>
                <a:ea typeface="Noto Sans" panose="020B0502040504020204" pitchFamily="34" charset="0"/>
                <a:cs typeface="Noto Sans" panose="020B0502040504020204" pitchFamily="34" charset="0"/>
              </a:rPr>
              <a:t>+10</a:t>
            </a:r>
          </a:p>
        </p:txBody>
      </p:sp>
      <p:sp>
        <p:nvSpPr>
          <p:cNvPr id="37" name="Text Placeholder 4">
            <a:extLst>
              <a:ext uri="{FF2B5EF4-FFF2-40B4-BE49-F238E27FC236}">
                <a16:creationId xmlns:a16="http://schemas.microsoft.com/office/drawing/2014/main" id="{637375D4-1B24-BCAE-522C-4092365B2340}"/>
              </a:ext>
            </a:extLst>
          </p:cNvPr>
          <p:cNvSpPr txBox="1">
            <a:spLocks/>
          </p:cNvSpPr>
          <p:nvPr/>
        </p:nvSpPr>
        <p:spPr>
          <a:xfrm>
            <a:off x="9048712" y="4631924"/>
            <a:ext cx="2615463" cy="81999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Bef>
                <a:spcPts val="600"/>
              </a:spcBef>
              <a:buNone/>
            </a:pPr>
            <a:r>
              <a:rPr lang="en-GB" sz="1400" b="1" dirty="0">
                <a:solidFill>
                  <a:srgbClr val="00253C"/>
                </a:solidFill>
                <a:latin typeface="Noto Sans" panose="020B0502040504020204" pitchFamily="34" charset="0"/>
                <a:ea typeface="Noto Sans" panose="020B0502040504020204" pitchFamily="34" charset="0"/>
                <a:cs typeface="Noto Sans" panose="020B0502040504020204" pitchFamily="34" charset="0"/>
              </a:rPr>
              <a:t>Assets including “Red Sea International Airport”</a:t>
            </a:r>
          </a:p>
        </p:txBody>
      </p:sp>
    </p:spTree>
    <p:extLst>
      <p:ext uri="{BB962C8B-B14F-4D97-AF65-F5344CB8AC3E}">
        <p14:creationId xmlns:p14="http://schemas.microsoft.com/office/powerpoint/2010/main" val="1609162470"/>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EE4P_LANGUAGE_ID" val="1033"/>
  <p:tag name="EE4P_STYLE_ID" val="d39c69a1-36f6-4325-82b0-c66439477fca"/>
</p:tagLst>
</file>

<file path=ppt/tags/tag2.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lassification: Internal"/>
  <p:tag name="BJHEADERFOOTERTEXTMARKING" val="Classification: Internal"/>
</p:tagLst>
</file>

<file path=ppt/tags/tag3.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lassification: Internal"/>
  <p:tag name="BJHEADERFOOTERTEXTMARKING" val="Classification: Internal"/>
</p:tagLst>
</file>

<file path=ppt/tags/tag4.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lassification: Internal"/>
  <p:tag name="BJHEADERFOOTERTEXTMARKING" val="Classification: Internal"/>
</p:tagLst>
</file>

<file path=ppt/tags/tag5.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lassification: Internal"/>
  <p:tag name="BJHEADERFOOTERTEXTMARKING" val="Classification: Internal"/>
</p:tagLst>
</file>

<file path=ppt/tags/tag6.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lassification: Internal"/>
  <p:tag name="BJHEADERFOOTERTEXTMARKING" val="Classification: Internal"/>
</p:tagLst>
</file>

<file path=ppt/tags/tag7.xml><?xml version="1.0" encoding="utf-8"?>
<p:tagLst xmlns:a="http://schemas.openxmlformats.org/drawingml/2006/main" xmlns:r="http://schemas.openxmlformats.org/officeDocument/2006/relationships" xmlns:p="http://schemas.openxmlformats.org/presentationml/2006/main">
  <p:tag name="BJHEADERFOOTERLABEL" val="TRUE"/>
  <p:tag name="BJHEADERFOOTERTEXTLABEL" val="Classification: Internal"/>
  <p:tag name="BJHEADERFOOTERTEXTMARKING" val="Classification: Internal"/>
</p:tagLst>
</file>

<file path=ppt/theme/theme1.xml><?xml version="1.0" encoding="utf-8"?>
<a:theme xmlns:a="http://schemas.openxmlformats.org/drawingml/2006/main" name="White">
  <a:themeElements>
    <a:clrScheme name="Custom 3">
      <a:dk1>
        <a:srgbClr val="213446"/>
      </a:dk1>
      <a:lt1>
        <a:srgbClr val="FFFFFF"/>
      </a:lt1>
      <a:dk2>
        <a:srgbClr val="6F7270"/>
      </a:dk2>
      <a:lt2>
        <a:srgbClr val="C09C5F"/>
      </a:lt2>
      <a:accent1>
        <a:srgbClr val="213446"/>
      </a:accent1>
      <a:accent2>
        <a:srgbClr val="F4B123"/>
      </a:accent2>
      <a:accent3>
        <a:srgbClr val="055761"/>
      </a:accent3>
      <a:accent4>
        <a:srgbClr val="662321"/>
      </a:accent4>
      <a:accent5>
        <a:srgbClr val="54BFE8"/>
      </a:accent5>
      <a:accent6>
        <a:srgbClr val="00946E"/>
      </a:accent6>
      <a:hlink>
        <a:srgbClr val="C09C5F"/>
      </a:hlink>
      <a:folHlink>
        <a:srgbClr val="213446"/>
      </a:folHlink>
    </a:clrScheme>
    <a:fontScheme name="redsea">
      <a:majorFont>
        <a:latin typeface="Noto Sans"/>
        <a:ea typeface="Helvetica Neue Medium"/>
        <a:cs typeface="Noto Kufi Arabic"/>
      </a:majorFont>
      <a:minorFont>
        <a:latin typeface="Noto Sans"/>
        <a:ea typeface="Helvetica Neue Medium"/>
        <a:cs typeface="Noto Kufi Arabic"/>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dirty="0" err="1" smtClean="0">
            <a:ln>
              <a:noFill/>
            </a:ln>
            <a:solidFill>
              <a:schemeClr val="tx1"/>
            </a:solidFill>
            <a:effectLst/>
            <a:uFillTx/>
            <a:latin typeface="+mn-lt"/>
            <a:ea typeface="Helvetica Neue"/>
            <a:cs typeface="Helvetica Neue"/>
            <a:sym typeface="Helvetica Neue"/>
          </a:defRPr>
        </a:def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RedSeaGlobal_EN.pptx" id="{77EDC157-9813-4774-9254-00BD5E68A662}" vid="{2D594A62-A755-45D8-B2DF-0F8F0C6FE0B3}"/>
    </a:ext>
  </a:ext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0D9FADAD69E334EBAB7E2C166B7FA05" ma:contentTypeVersion="3" ma:contentTypeDescription="Create a new document." ma:contentTypeScope="" ma:versionID="9bed08034b0d68983fee870b8700a2ed">
  <xsd:schema xmlns:xsd="http://www.w3.org/2001/XMLSchema" xmlns:xs="http://www.w3.org/2001/XMLSchema" xmlns:p="http://schemas.microsoft.com/office/2006/metadata/properties" xmlns:ns2="422234dc-7856-4df0-81c2-c8b2e5b8bc98" targetNamespace="http://schemas.microsoft.com/office/2006/metadata/properties" ma:root="true" ma:fieldsID="56728c1914923e500bac1f2cf850ab29" ns2:_="">
    <xsd:import namespace="422234dc-7856-4df0-81c2-c8b2e5b8bc98"/>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234dc-7856-4df0-81c2-c8b2e5b8bc9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ct:contentTypeSchema xmlns:ct="http://schemas.microsoft.com/office/2006/metadata/contentType" xmlns:ma="http://schemas.microsoft.com/office/2006/metadata/properties/metaAttributes" ct:_="" ma:_="" ma:contentTypeName="Document" ma:contentTypeID="0x010100D792603EFE7B764EA8FABC729F2BCF91" ma:contentTypeVersion="4" ma:contentTypeDescription="Create a new document." ma:contentTypeScope="" ma:versionID="df486b8e97ba00af664755c1acf62a09">
  <xsd:schema xmlns:xsd="http://www.w3.org/2001/XMLSchema" xmlns:xs="http://www.w3.org/2001/XMLSchema" xmlns:p="http://schemas.microsoft.com/office/2006/metadata/properties" xmlns:ns2="164074b8-0b17-4dec-a9de-735ba643dbc8" targetNamespace="http://schemas.microsoft.com/office/2006/metadata/properties" ma:root="true" ma:fieldsID="6b78adc803a45f2f2206acef02e0f848" ns2:_="">
    <xsd:import namespace="164074b8-0b17-4dec-a9de-735ba643dbc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64074b8-0b17-4dec-a9de-735ba643dbc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sisl xmlns:xsd="http://www.w3.org/2001/XMLSchema" xmlns:xsi="http://www.w3.org/2001/XMLSchema-instance" xmlns="http://www.boldonjames.com/2008/01/sie/internal/label" sislVersion="0" policy="e9528c21-00ee-45a7-9fc9-b9f112d7673e" origin="defaultValue">
  <element uid="id_classification_confidential" value=""/>
</sisl>
</file>

<file path=customXml/item5.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FE91613-6407-41D0-A454-450E802E9DEA}">
  <ds:schemaRefs>
    <ds:schemaRef ds:uri="http://schemas.microsoft.com/sharepoint/v3/contenttype/forms"/>
  </ds:schemaRefs>
</ds:datastoreItem>
</file>

<file path=customXml/itemProps2.xml><?xml version="1.0" encoding="utf-8"?>
<ds:datastoreItem xmlns:ds="http://schemas.openxmlformats.org/officeDocument/2006/customXml" ds:itemID="{25078E48-1807-4837-AA16-74E28F3432B0}">
  <ds:schemaRefs>
    <ds:schemaRef ds:uri="422234dc-7856-4df0-81c2-c8b2e5b8bc9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211ECEC-B9B6-4FFD-9FFE-F3CF9C15C12D}"/>
</file>

<file path=customXml/itemProps4.xml><?xml version="1.0" encoding="utf-8"?>
<ds:datastoreItem xmlns:ds="http://schemas.openxmlformats.org/officeDocument/2006/customXml" ds:itemID="{51E0ACDB-A062-4A55-9458-1D0E4021056C}">
  <ds:schemaRefs>
    <ds:schemaRef ds:uri="http://www.boldonjames.com/2008/01/sie/internal/label"/>
    <ds:schemaRef ds:uri="http://www.w3.org/2001/XMLSchema"/>
  </ds:schemaRefs>
</ds:datastoreItem>
</file>

<file path=customXml/itemProps5.xml><?xml version="1.0" encoding="utf-8"?>
<ds:datastoreItem xmlns:ds="http://schemas.openxmlformats.org/officeDocument/2006/customXml" ds:itemID="{7B4B3543-05F7-4A3A-A601-81A3F3F3FE09}">
  <ds:schemaRefs>
    <ds:schemaRef ds:uri="422234dc-7856-4df0-81c2-c8b2e5b8bc9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blank</Template>
  <TotalTime>5752</TotalTime>
  <Words>453</Words>
  <Application>Microsoft Macintosh PowerPoint</Application>
  <PresentationFormat>Widescreen</PresentationFormat>
  <Paragraphs>64</Paragraphs>
  <Slides>10</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Helvetica Neue</vt:lpstr>
      <vt:lpstr>Noto Sans</vt:lpstr>
      <vt:lpstr>White</vt:lpstr>
      <vt:lpstr>Radio Access Network Active Sharing</vt:lpstr>
      <vt:lpstr>MORAN (Multi-Operator Radio Access Network)</vt:lpstr>
      <vt:lpstr>Advantages in Implementing MORAN</vt:lpstr>
      <vt:lpstr>Challenges in Implementing MORAN</vt:lpstr>
      <vt:lpstr>Notable Examples of MORAN Deployments Around The World</vt:lpstr>
      <vt:lpstr>MORAN in Red Sea Global</vt:lpstr>
      <vt:lpstr>Utilizing MORAN as a key model for mobile connectivity was mainly driven by RSG’s:</vt:lpstr>
      <vt:lpstr>Southern Dunes Destination Was RSG’s First Successful MORAN Trial Where 3 Towers Were Deployed </vt:lpstr>
      <vt:lpstr>How is RSG taking MORAN Implementation Forward?</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RSG TECHNOLOGY INFRASTRUCTURE UPDATE</dc:title>
  <dc:subject/>
  <dc:creator>Ace Evangelista</dc:creator>
  <cp:keywords/>
  <dc:description/>
  <cp:lastModifiedBy>Ayman Alharbi</cp:lastModifiedBy>
  <cp:revision>40</cp:revision>
  <cp:lastPrinted>1999-12-31T23:00:00Z</cp:lastPrinted>
  <dcterms:created xsi:type="dcterms:W3CDTF">2024-03-10T08:03:21Z</dcterms:created>
  <dcterms:modified xsi:type="dcterms:W3CDTF">2024-11-18T11:47:53Z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0x010100D792603EFE7B764EA8FABC729F2BCF91</vt:lpwstr>
  </property>
  <property fmtid="{D5CDD505-2E9C-101B-9397-08002B2CF9AE}" pid="3" name="_dlc_DocIdItemGuid">
    <vt:lpwstr>fae1995b-6250-4868-a0e1-8394da7433c1</vt:lpwstr>
  </property>
  <property fmtid="{D5CDD505-2E9C-101B-9397-08002B2CF9AE}" pid="4" name="docIndexRef">
    <vt:lpwstr>ed885456-e92a-4adc-93b0-5d5c887e7559</vt:lpwstr>
  </property>
  <property fmtid="{D5CDD505-2E9C-101B-9397-08002B2CF9AE}" pid="5" name="bjClsUserRVM">
    <vt:lpwstr>[]</vt:lpwstr>
  </property>
  <property fmtid="{D5CDD505-2E9C-101B-9397-08002B2CF9AE}" pid="6" name="bjSaver">
    <vt:lpwstr>yCGjMQTdmAXNuB0/lkH4BF3AHWerK0jR</vt:lpwstr>
  </property>
  <property fmtid="{D5CDD505-2E9C-101B-9397-08002B2CF9AE}" pid="7" name="bjDocumentLabelXML">
    <vt:lpwstr>&lt;?xml version="1.0" encoding="us-ascii"?&gt;&lt;sisl xmlns:xsd="http://www.w3.org/2001/XMLSchema" xmlns:xsi="http://www.w3.org/2001/XMLSchema-instance" sislVersion="0" policy="e9528c21-00ee-45a7-9fc9-b9f112d7673e" origin="defaultValue" xmlns="http://www.boldonj</vt:lpwstr>
  </property>
  <property fmtid="{D5CDD505-2E9C-101B-9397-08002B2CF9AE}" pid="8" name="bjDocumentLabelXML-0">
    <vt:lpwstr>ames.com/2008/01/sie/internal/label"&gt;&lt;element uid="id_classification_confidential" value="" /&gt;&lt;/sisl&gt;</vt:lpwstr>
  </property>
  <property fmtid="{D5CDD505-2E9C-101B-9397-08002B2CF9AE}" pid="9" name="bjDocumentSecurityLabel">
    <vt:lpwstr>Internal</vt:lpwstr>
  </property>
  <property fmtid="{D5CDD505-2E9C-101B-9397-08002B2CF9AE}" pid="10" name="bjSlideMasterFooterText">
    <vt:lpwstr>Classification: Internal</vt:lpwstr>
  </property>
</Properties>
</file>