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75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EC48E-60B5-334A-ACDE-D3A69977F7A8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0EFC3-F879-2A43-A54D-856C25DE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26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C37FA6-5AB7-4E46-ACCA-64CD1C3F07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20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4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6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13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93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00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617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83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0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16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4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76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4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2974DBB-296A-CBF8-F192-96E528B6D0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454" b="17502"/>
          <a:stretch/>
        </p:blipFill>
        <p:spPr>
          <a:xfrm>
            <a:off x="4903220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99B6F-9186-F549-F2FF-959AED1B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3600" dirty="0">
                <a:solidFill>
                  <a:srgbClr val="2E245C"/>
                </a:solidFill>
                <a:latin typeface="Gill Sans MT" panose="020B0502020104020203" pitchFamily="34" charset="77"/>
              </a:rPr>
              <a:t>Components to enable small cell developments</a:t>
            </a:r>
            <a:br>
              <a:rPr lang="en-GB" sz="2400" b="1" i="0" u="none" strike="noStrike" dirty="0">
                <a:solidFill>
                  <a:srgbClr val="2E245C"/>
                </a:solidFill>
                <a:effectLst/>
                <a:latin typeface="Inter"/>
              </a:rPr>
            </a:br>
            <a:endParaRPr lang="en-US" sz="4000" dirty="0">
              <a:latin typeface="Gill Sans MT" panose="020B0502020104020203" pitchFamily="34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BC2A82-9206-DDCC-F6BD-D6C3A9E7E92E}"/>
              </a:ext>
            </a:extLst>
          </p:cNvPr>
          <p:cNvSpPr txBox="1"/>
          <p:nvPr/>
        </p:nvSpPr>
        <p:spPr>
          <a:xfrm>
            <a:off x="6276711" y="3250474"/>
            <a:ext cx="4663816" cy="8309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 defTabSz="685800"/>
            <a:r>
              <a:rPr lang="en-US" b="1" dirty="0">
                <a:solidFill>
                  <a:srgbClr val="302456"/>
                </a:solidFill>
                <a:latin typeface="Gill Sans MT" panose="020B0502020104020203"/>
              </a:rPr>
              <a:t>Vicky Messer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SCF Board representative and VP Product </a:t>
            </a:r>
            <a:r>
              <a:rPr lang="en-US" b="1" dirty="0">
                <a:solidFill>
                  <a:srgbClr val="302456"/>
                </a:solidFill>
                <a:latin typeface="Gill Sans MT" panose="020B0502020104020203"/>
              </a:rPr>
              <a:t>Manage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ment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, </a:t>
            </a:r>
            <a:r>
              <a:rPr lang="en-US" dirty="0" err="1">
                <a:solidFill>
                  <a:srgbClr val="A78E5E"/>
                </a:solidFill>
                <a:latin typeface="Gill Sans MT" panose="020B0502020104020203"/>
              </a:rPr>
              <a:t>RANsemi</a:t>
            </a:r>
            <a:endParaRPr lang="en-US" dirty="0">
              <a:solidFill>
                <a:srgbClr val="A78E5E"/>
              </a:solidFill>
              <a:latin typeface="Gill Sans MT" panose="020B0502020104020203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D6C9A7-7916-15FD-43C3-C043018E9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200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</p:spTree>
    <p:extLst>
      <p:ext uri="{BB962C8B-B14F-4D97-AF65-F5344CB8AC3E}">
        <p14:creationId xmlns:p14="http://schemas.microsoft.com/office/powerpoint/2010/main" val="4612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5F37AA-E845-4CDF-8DCC-F5FA498C67DE}"/>
</file>

<file path=customXml/itemProps2.xml><?xml version="1.0" encoding="utf-8"?>
<ds:datastoreItem xmlns:ds="http://schemas.openxmlformats.org/officeDocument/2006/customXml" ds:itemID="{9D5D1F5B-4927-4680-B7D4-2AB850D75CFC}"/>
</file>

<file path=customXml/itemProps3.xml><?xml version="1.0" encoding="utf-8"?>
<ds:datastoreItem xmlns:ds="http://schemas.openxmlformats.org/officeDocument/2006/customXml" ds:itemID="{ACF470C9-2349-409D-9B2F-1B55D0F8277A}"/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Gill Sans MT</vt:lpstr>
      <vt:lpstr>Inter</vt:lpstr>
      <vt:lpstr>SCWS</vt:lpstr>
      <vt:lpstr>Components to enable small cell developments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1693</cp:lastModifiedBy>
  <cp:revision>3</cp:revision>
  <dcterms:created xsi:type="dcterms:W3CDTF">2024-11-19T21:03:45Z</dcterms:created>
  <dcterms:modified xsi:type="dcterms:W3CDTF">2024-11-20T07:41:04Z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