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56B1C-7735-E342-AC51-71B0D41E902C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FF976-A8A4-D14A-B5A7-4D595434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762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C37FA6-5AB7-4E46-ACCA-64CD1C3F07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20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3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0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90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836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2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73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59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83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6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43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83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2974DBB-296A-CBF8-F192-96E528B6D0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454" b="17502"/>
          <a:stretch/>
        </p:blipFill>
        <p:spPr>
          <a:xfrm>
            <a:off x="4903220" y="2928073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99B6F-9186-F549-F2FF-959AED1B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3600" i="0" u="none" strike="noStrike" dirty="0">
                <a:solidFill>
                  <a:srgbClr val="2E245C"/>
                </a:solidFill>
                <a:effectLst/>
                <a:latin typeface="Gill Sans MT" panose="020B0502020104020203" pitchFamily="34" charset="77"/>
              </a:rPr>
              <a:t>5G small cell Open RAN evolution towards 6G</a:t>
            </a:r>
            <a:endParaRPr lang="en-US" sz="4000" dirty="0">
              <a:latin typeface="Gill Sans MT" panose="020B0502020104020203" pitchFamily="34" charset="77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CE5A2-E9E9-70C5-5FD9-A7361DC018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MODERATOR:</a:t>
            </a:r>
            <a:br>
              <a:rPr lang="en-US" dirty="0"/>
            </a:br>
            <a:r>
              <a:rPr lang="en-US" dirty="0">
                <a:solidFill>
                  <a:schemeClr val="tx1"/>
                </a:solidFill>
              </a:rPr>
              <a:t>Vicky Messer, RAN Semi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BC2A82-9206-DDCC-F6BD-D6C3A9E7E92E}"/>
              </a:ext>
            </a:extLst>
          </p:cNvPr>
          <p:cNvSpPr txBox="1"/>
          <p:nvPr/>
        </p:nvSpPr>
        <p:spPr>
          <a:xfrm>
            <a:off x="6276711" y="3250474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Gaurav Sharma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Radysis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78E5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508D72-30BA-303D-A1E4-8E99395B34BA}"/>
              </a:ext>
            </a:extLst>
          </p:cNvPr>
          <p:cNvSpPr txBox="1"/>
          <p:nvPr/>
        </p:nvSpPr>
        <p:spPr>
          <a:xfrm>
            <a:off x="9904015" y="3235614"/>
            <a:ext cx="246344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Stefano Baioni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Airspan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Networks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71197F-4045-0ABF-AED1-3AD4CB8CBF76}"/>
              </a:ext>
            </a:extLst>
          </p:cNvPr>
          <p:cNvSpPr txBox="1"/>
          <p:nvPr/>
        </p:nvSpPr>
        <p:spPr>
          <a:xfrm>
            <a:off x="6324778" y="4620439"/>
            <a:ext cx="268206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Prof. Khalid  Al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Mashouq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ACES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7DA197-7F24-872C-5631-F5EDB9935A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134" t="12138" r="13040" b="39313"/>
          <a:stretch/>
        </p:blipFill>
        <p:spPr>
          <a:xfrm>
            <a:off x="4912223" y="4306851"/>
            <a:ext cx="1198800" cy="1198800"/>
          </a:xfrm>
          <a:prstGeom prst="ellipse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A30549-240D-BF41-BF63-027F54ECEE8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9173" t="16416" r="22232" b="44710"/>
          <a:stretch/>
        </p:blipFill>
        <p:spPr>
          <a:xfrm>
            <a:off x="8540996" y="2928073"/>
            <a:ext cx="1198800" cy="11988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612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731727-97BA-43E5-86A3-42A8B466377D}"/>
</file>

<file path=customXml/itemProps2.xml><?xml version="1.0" encoding="utf-8"?>
<ds:datastoreItem xmlns:ds="http://schemas.openxmlformats.org/officeDocument/2006/customXml" ds:itemID="{DFD2B570-3258-462B-A81F-D071B3173C50}"/>
</file>

<file path=customXml/itemProps3.xml><?xml version="1.0" encoding="utf-8"?>
<ds:datastoreItem xmlns:ds="http://schemas.openxmlformats.org/officeDocument/2006/customXml" ds:itemID="{621B3F09-1A66-4349-9FFA-C48141F3C187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Gill Sans MT</vt:lpstr>
      <vt:lpstr>SCWS</vt:lpstr>
      <vt:lpstr>5G small cell Open RAN evolution towards 6G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1</cp:revision>
  <dcterms:created xsi:type="dcterms:W3CDTF">2024-11-19T20:54:39Z</dcterms:created>
  <dcterms:modified xsi:type="dcterms:W3CDTF">2024-11-19T20:55:48Z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