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85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7"/>
    <p:restoredTop sz="94675"/>
  </p:normalViewPr>
  <p:slideViewPr>
    <p:cSldViewPr snapToGrid="0">
      <p:cViewPr varScale="1">
        <p:scale>
          <a:sx n="119" d="100"/>
          <a:sy n="119" d="100"/>
        </p:scale>
        <p:origin x="55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9353550" y="6451600"/>
            <a:ext cx="2245031" cy="28938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pic>
        <p:nvPicPr>
          <p:cNvPr id="4" name="Picture 3" descr="A picture containing font, circle, symbol, number&#10;&#10;Description automatically generated">
            <a:extLst>
              <a:ext uri="{FF2B5EF4-FFF2-40B4-BE49-F238E27FC236}">
                <a16:creationId xmlns:a16="http://schemas.microsoft.com/office/drawing/2014/main" id="{8BC48EFA-6110-2031-B5A9-6332FF4722B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26788" y="5406580"/>
            <a:ext cx="1145673" cy="1145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11590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font, circle, symbol, number&#10;&#10;Description automatically generated">
            <a:extLst>
              <a:ext uri="{FF2B5EF4-FFF2-40B4-BE49-F238E27FC236}">
                <a16:creationId xmlns:a16="http://schemas.microsoft.com/office/drawing/2014/main" id="{08FCC44E-6C81-B278-E889-1CB437BD41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26427" y="476443"/>
            <a:ext cx="1145673" cy="1145673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6BB3C0A-CCE4-D1DB-8E54-1A90430DD153}"/>
              </a:ext>
            </a:extLst>
          </p:cNvPr>
          <p:cNvSpPr/>
          <p:nvPr userDrawn="1"/>
        </p:nvSpPr>
        <p:spPr>
          <a:xfrm>
            <a:off x="594307" y="2429219"/>
            <a:ext cx="5037749" cy="473851"/>
          </a:xfrm>
          <a:prstGeom prst="roundRect">
            <a:avLst>
              <a:gd name="adj" fmla="val 50000"/>
            </a:avLst>
          </a:pr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accent5"/>
                </a:solidFill>
              </a:rPr>
              <a:t>TECHNOLOGY</a:t>
            </a:r>
            <a:r>
              <a:rPr lang="en-US" sz="2800" b="1" baseline="0" dirty="0">
                <a:solidFill>
                  <a:schemeClr val="accent5"/>
                </a:solidFill>
              </a:rPr>
              <a:t> KEYNOTE</a:t>
            </a:r>
            <a:endParaRPr lang="en-US" sz="2400" b="1" dirty="0">
              <a:solidFill>
                <a:schemeClr val="accent5"/>
              </a:solidFill>
            </a:endParaRPr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CC610F0E-6A91-41E4-C6BB-ED68D08EF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79" y="3101966"/>
            <a:ext cx="3786493" cy="2403685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3200">
                <a:solidFill>
                  <a:schemeClr val="accent5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548CF20E-6D77-8CC2-CB24-C5BCD3E9F3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0399" y="5746750"/>
            <a:ext cx="3786473" cy="6540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000">
                <a:solidFill>
                  <a:schemeClr val="accent3"/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5" indent="0">
              <a:buFontTx/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  <a:endParaRPr lang="en-US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197D5B7C-F3CD-F346-0FB5-171E619B7BB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554842" y="481992"/>
            <a:ext cx="5541157" cy="1486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2001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4" grpId="0"/>
      <p:bldP spid="3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1527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font, circle, symbol, number&#10;&#10;Description automatically generated">
            <a:extLst>
              <a:ext uri="{FF2B5EF4-FFF2-40B4-BE49-F238E27FC236}">
                <a16:creationId xmlns:a16="http://schemas.microsoft.com/office/drawing/2014/main" id="{08FCC44E-6C81-B278-E889-1CB437BD41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26427" y="476443"/>
            <a:ext cx="1145673" cy="1145673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6BB3C0A-CCE4-D1DB-8E54-1A90430DD153}"/>
              </a:ext>
            </a:extLst>
          </p:cNvPr>
          <p:cNvSpPr/>
          <p:nvPr userDrawn="1"/>
        </p:nvSpPr>
        <p:spPr>
          <a:xfrm>
            <a:off x="594308" y="2429219"/>
            <a:ext cx="1639094" cy="473851"/>
          </a:xfrm>
          <a:prstGeom prst="roundRect">
            <a:avLst>
              <a:gd name="adj" fmla="val 50000"/>
            </a:avLst>
          </a:pr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accent5"/>
                </a:solidFill>
              </a:rPr>
              <a:t>PANEL</a:t>
            </a:r>
            <a:endParaRPr lang="en-US" sz="2400" b="1" dirty="0">
              <a:solidFill>
                <a:schemeClr val="accent5"/>
              </a:solidFill>
            </a:endParaRPr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CC610F0E-6A91-41E4-C6BB-ED68D08EF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79" y="3101966"/>
            <a:ext cx="3786493" cy="2403685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3200">
                <a:solidFill>
                  <a:schemeClr val="accent5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548CF20E-6D77-8CC2-CB24-C5BCD3E9F3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0399" y="5746750"/>
            <a:ext cx="3786473" cy="6540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000">
                <a:solidFill>
                  <a:schemeClr val="accent3"/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5" indent="0">
              <a:buFontTx/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  <a:endParaRPr lang="en-US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801A12D0-0F00-6A82-FB09-152F9AAF1DE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554842" y="481992"/>
            <a:ext cx="5541157" cy="1486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741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4" grpId="0"/>
      <p:bldP spid="3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1527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0551" y="1945217"/>
            <a:ext cx="5181600" cy="41904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>
          <a:xfrm>
            <a:off x="9353550" y="6451600"/>
            <a:ext cx="2245031" cy="28938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1"/>
          </p:nvPr>
        </p:nvSpPr>
        <p:spPr>
          <a:xfrm>
            <a:off x="6416981" y="1945217"/>
            <a:ext cx="5181600" cy="41904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7955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9353550" y="6451600"/>
            <a:ext cx="2245031" cy="28938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30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9353550" y="6451600"/>
            <a:ext cx="2245031" cy="28938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8DC9518-2ADF-B5A5-9DFF-57420FAD939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54842" y="481992"/>
            <a:ext cx="5541157" cy="1486134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B41465FC-2895-4CFB-F5E0-2108D80185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7958" y="2620538"/>
            <a:ext cx="8831764" cy="1015663"/>
          </a:xfrm>
        </p:spPr>
        <p:txBody>
          <a:bodyPr wrap="square" anchor="t" anchorCtr="0">
            <a:spAutoFit/>
          </a:bodyPr>
          <a:lstStyle>
            <a:lvl1pPr>
              <a:lnSpc>
                <a:spcPct val="100000"/>
              </a:lnSpc>
              <a:defRPr sz="6600">
                <a:solidFill>
                  <a:schemeClr val="accent4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2" name="Picture 1" descr="A picture containing font, circle, symbol, number&#10;&#10;Description automatically generated">
            <a:extLst>
              <a:ext uri="{FF2B5EF4-FFF2-40B4-BE49-F238E27FC236}">
                <a16:creationId xmlns:a16="http://schemas.microsoft.com/office/drawing/2014/main" id="{08FCC44E-6C81-B278-E889-1CB437BD416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626427" y="476443"/>
            <a:ext cx="1145673" cy="1145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75531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  <p15:guide id="2" pos="1527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font, circle, symbol, number&#10;&#10;Description automatically generated">
            <a:extLst>
              <a:ext uri="{FF2B5EF4-FFF2-40B4-BE49-F238E27FC236}">
                <a16:creationId xmlns:a16="http://schemas.microsoft.com/office/drawing/2014/main" id="{08FCC44E-6C81-B278-E889-1CB437BD41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26427" y="476443"/>
            <a:ext cx="1145673" cy="1145673"/>
          </a:xfrm>
          <a:prstGeom prst="rect">
            <a:avLst/>
          </a:prstGeom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691C9272-47EC-EA52-1BDB-1343044CF53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554842" y="481992"/>
            <a:ext cx="5541157" cy="1486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79985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1527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font, circle, symbol, number&#10;&#10;Description automatically generated">
            <a:extLst>
              <a:ext uri="{FF2B5EF4-FFF2-40B4-BE49-F238E27FC236}">
                <a16:creationId xmlns:a16="http://schemas.microsoft.com/office/drawing/2014/main" id="{08FCC44E-6C81-B278-E889-1CB437BD41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26427" y="476443"/>
            <a:ext cx="1145673" cy="1145673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6BB3C0A-CCE4-D1DB-8E54-1A90430DD153}"/>
              </a:ext>
            </a:extLst>
          </p:cNvPr>
          <p:cNvSpPr/>
          <p:nvPr userDrawn="1"/>
        </p:nvSpPr>
        <p:spPr>
          <a:xfrm>
            <a:off x="594308" y="2429219"/>
            <a:ext cx="3484077" cy="473851"/>
          </a:xfrm>
          <a:prstGeom prst="roundRect">
            <a:avLst>
              <a:gd name="adj" fmla="val 50000"/>
            </a:avLst>
          </a:pr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accent5"/>
                </a:solidFill>
              </a:rPr>
              <a:t>ANALYST PANEL</a:t>
            </a:r>
            <a:endParaRPr lang="en-US" sz="2400" b="1" dirty="0">
              <a:solidFill>
                <a:schemeClr val="accent5"/>
              </a:solidFill>
            </a:endParaRPr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CC610F0E-6A91-41E4-C6BB-ED68D08EF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79" y="3101966"/>
            <a:ext cx="3786493" cy="2403685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3200">
                <a:solidFill>
                  <a:schemeClr val="accent5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548CF20E-6D77-8CC2-CB24-C5BCD3E9F3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0399" y="5746750"/>
            <a:ext cx="3786473" cy="6540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000">
                <a:solidFill>
                  <a:schemeClr val="accent3"/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5" indent="0">
              <a:buFontTx/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F5C5DE5-2598-1B02-CC2A-267F879A666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554842" y="481992"/>
            <a:ext cx="5541157" cy="1486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0374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4" grpId="0"/>
      <p:bldP spid="3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1527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font, circle, symbol, number&#10;&#10;Description automatically generated">
            <a:extLst>
              <a:ext uri="{FF2B5EF4-FFF2-40B4-BE49-F238E27FC236}">
                <a16:creationId xmlns:a16="http://schemas.microsoft.com/office/drawing/2014/main" id="{08FCC44E-6C81-B278-E889-1CB437BD41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26427" y="476443"/>
            <a:ext cx="1145673" cy="1145673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6BB3C0A-CCE4-D1DB-8E54-1A90430DD153}"/>
              </a:ext>
            </a:extLst>
          </p:cNvPr>
          <p:cNvSpPr/>
          <p:nvPr userDrawn="1"/>
        </p:nvSpPr>
        <p:spPr>
          <a:xfrm>
            <a:off x="594308" y="2429219"/>
            <a:ext cx="3484077" cy="473851"/>
          </a:xfrm>
          <a:prstGeom prst="roundRect">
            <a:avLst>
              <a:gd name="adj" fmla="val 50000"/>
            </a:avLst>
          </a:pr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accent5"/>
                </a:solidFill>
              </a:rPr>
              <a:t>KEYNOTE PANEL</a:t>
            </a:r>
            <a:endParaRPr lang="en-US" sz="2400" b="1" dirty="0">
              <a:solidFill>
                <a:schemeClr val="accent5"/>
              </a:solidFill>
            </a:endParaRPr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CC610F0E-6A91-41E4-C6BB-ED68D08EF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79" y="3101966"/>
            <a:ext cx="3786493" cy="2403685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3200">
                <a:solidFill>
                  <a:schemeClr val="accent5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548CF20E-6D77-8CC2-CB24-C5BCD3E9F3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0399" y="5746750"/>
            <a:ext cx="3786473" cy="6540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000">
                <a:solidFill>
                  <a:schemeClr val="accent3"/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5" indent="0">
              <a:buFontTx/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  <a:endParaRPr lang="en-US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F7659D1C-4FFF-F744-A5A4-2B31041C075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554842" y="481992"/>
            <a:ext cx="5541157" cy="1486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722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4" grpId="0"/>
      <p:bldP spid="3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1527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font, circle, symbol, number&#10;&#10;Description automatically generated">
            <a:extLst>
              <a:ext uri="{FF2B5EF4-FFF2-40B4-BE49-F238E27FC236}">
                <a16:creationId xmlns:a16="http://schemas.microsoft.com/office/drawing/2014/main" id="{08FCC44E-6C81-B278-E889-1CB437BD41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26427" y="476443"/>
            <a:ext cx="1145673" cy="1145673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6BB3C0A-CCE4-D1DB-8E54-1A90430DD153}"/>
              </a:ext>
            </a:extLst>
          </p:cNvPr>
          <p:cNvSpPr/>
          <p:nvPr userDrawn="1"/>
        </p:nvSpPr>
        <p:spPr>
          <a:xfrm>
            <a:off x="594308" y="2429219"/>
            <a:ext cx="3225133" cy="473851"/>
          </a:xfrm>
          <a:prstGeom prst="roundRect">
            <a:avLst>
              <a:gd name="adj" fmla="val 50000"/>
            </a:avLst>
          </a:pr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accent5"/>
                </a:solidFill>
              </a:rPr>
              <a:t>FIRESIDE CHAT</a:t>
            </a:r>
            <a:endParaRPr lang="en-US" sz="2400" b="1" dirty="0">
              <a:solidFill>
                <a:schemeClr val="accent5"/>
              </a:solidFill>
            </a:endParaRPr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CC610F0E-6A91-41E4-C6BB-ED68D08EF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79" y="3101966"/>
            <a:ext cx="3786493" cy="2403685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3200">
                <a:solidFill>
                  <a:schemeClr val="accent5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548CF20E-6D77-8CC2-CB24-C5BCD3E9F3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0399" y="5746750"/>
            <a:ext cx="3786473" cy="6540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000">
                <a:solidFill>
                  <a:schemeClr val="accent3"/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5" indent="0">
              <a:buFontTx/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  <a:endParaRPr lang="en-US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20EE1AE3-B6B1-75BC-986C-5E0248C4A1E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554842" y="481992"/>
            <a:ext cx="5541157" cy="1486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3832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4" grpId="0"/>
      <p:bldP spid="3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1527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font, circle, symbol, number&#10;&#10;Description automatically generated">
            <a:extLst>
              <a:ext uri="{FF2B5EF4-FFF2-40B4-BE49-F238E27FC236}">
                <a16:creationId xmlns:a16="http://schemas.microsoft.com/office/drawing/2014/main" id="{08FCC44E-6C81-B278-E889-1CB437BD41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26427" y="476443"/>
            <a:ext cx="1145673" cy="1145673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6BB3C0A-CCE4-D1DB-8E54-1A90430DD153}"/>
              </a:ext>
            </a:extLst>
          </p:cNvPr>
          <p:cNvSpPr/>
          <p:nvPr userDrawn="1"/>
        </p:nvSpPr>
        <p:spPr>
          <a:xfrm>
            <a:off x="594308" y="2429219"/>
            <a:ext cx="3852564" cy="473851"/>
          </a:xfrm>
          <a:prstGeom prst="roundRect">
            <a:avLst>
              <a:gd name="adj" fmla="val 50000"/>
            </a:avLst>
          </a:pr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accent5"/>
                </a:solidFill>
              </a:rPr>
              <a:t>SESSION</a:t>
            </a:r>
            <a:r>
              <a:rPr lang="en-US" sz="2800" b="1" baseline="0" dirty="0">
                <a:solidFill>
                  <a:schemeClr val="accent5"/>
                </a:solidFill>
              </a:rPr>
              <a:t> KEYNOTE</a:t>
            </a:r>
            <a:endParaRPr lang="en-US" sz="2400" b="1" dirty="0">
              <a:solidFill>
                <a:schemeClr val="accent5"/>
              </a:solidFill>
            </a:endParaRPr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CC610F0E-6A91-41E4-C6BB-ED68D08EF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79" y="3101966"/>
            <a:ext cx="3786493" cy="2403685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3200">
                <a:solidFill>
                  <a:schemeClr val="accent5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548CF20E-6D77-8CC2-CB24-C5BCD3E9F3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0399" y="5746750"/>
            <a:ext cx="3786473" cy="6540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000">
                <a:solidFill>
                  <a:schemeClr val="accent3"/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5" indent="0">
              <a:buFontTx/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  <a:endParaRPr lang="en-US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A5335592-1ECE-0DA9-5B27-C3A8340B9D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554842" y="481992"/>
            <a:ext cx="5541157" cy="1486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5283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4" grpId="0"/>
      <p:bldP spid="3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1527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0551" y="1945217"/>
            <a:ext cx="11006400" cy="41904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0549" y="431995"/>
            <a:ext cx="9720769" cy="107526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pic>
        <p:nvPicPr>
          <p:cNvPr id="4" name="Picture 3" descr="Icon&#10;&#10;Description automatically generated">
            <a:extLst>
              <a:ext uri="{FF2B5EF4-FFF2-40B4-BE49-F238E27FC236}">
                <a16:creationId xmlns:a16="http://schemas.microsoft.com/office/drawing/2014/main" id="{97E36B9E-CBF6-7EAC-AE1A-CACD3684CA3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96" t="17780" b="12546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328DDABC-7FE3-C89A-CBCC-E01EA739DF8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96" t="17780" b="12546"/>
          <a:stretch/>
        </p:blipFill>
        <p:spPr>
          <a:xfrm>
            <a:off x="-2249" y="0"/>
            <a:ext cx="12192000" cy="6858000"/>
          </a:xfrm>
          <a:prstGeom prst="rect">
            <a:avLst/>
          </a:prstGeom>
        </p:spPr>
      </p:pic>
      <p:pic>
        <p:nvPicPr>
          <p:cNvPr id="6" name="Picture 5" descr="Icon&#10;&#10;Description automatically generated">
            <a:extLst>
              <a:ext uri="{FF2B5EF4-FFF2-40B4-BE49-F238E27FC236}">
                <a16:creationId xmlns:a16="http://schemas.microsoft.com/office/drawing/2014/main" id="{415C38C8-DAAA-D48F-1263-F4866AE691F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96" t="17780" b="12546"/>
          <a:stretch/>
        </p:blipFill>
        <p:spPr>
          <a:xfrm>
            <a:off x="-4498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4648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377" rtl="0" eaLnBrk="1" latinLnBrk="0" hangingPunct="1">
        <a:lnSpc>
          <a:spcPts val="3467"/>
        </a:lnSpc>
        <a:spcBef>
          <a:spcPct val="0"/>
        </a:spcBef>
        <a:buNone/>
        <a:defRPr sz="2933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100000"/>
        </a:lnSpc>
        <a:spcBef>
          <a:spcPts val="400"/>
        </a:spcBef>
        <a:spcAft>
          <a:spcPts val="400"/>
        </a:spcAft>
        <a:buClr>
          <a:schemeClr val="accent1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100000"/>
        </a:lnSpc>
        <a:spcBef>
          <a:spcPts val="400"/>
        </a:spcBef>
        <a:spcAft>
          <a:spcPts val="400"/>
        </a:spcAft>
        <a:buClr>
          <a:schemeClr val="accent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100000"/>
        </a:lnSpc>
        <a:spcBef>
          <a:spcPts val="400"/>
        </a:spcBef>
        <a:spcAft>
          <a:spcPts val="400"/>
        </a:spcAft>
        <a:buClr>
          <a:schemeClr val="accent3"/>
        </a:buClr>
        <a:buFont typeface="Arial" panose="020B0604020202020204" pitchFamily="34" charset="0"/>
        <a:buChar char="•"/>
        <a:defRPr sz="1867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100000"/>
        </a:lnSpc>
        <a:spcBef>
          <a:spcPts val="400"/>
        </a:spcBef>
        <a:spcAft>
          <a:spcPts val="400"/>
        </a:spcAft>
        <a:buClr>
          <a:schemeClr val="accent5"/>
        </a:buClr>
        <a:buFont typeface="Arial" panose="020B0604020202020204" pitchFamily="34" charset="0"/>
        <a:buChar char="•"/>
        <a:defRPr sz="1867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100000"/>
        </a:lnSpc>
        <a:spcBef>
          <a:spcPts val="400"/>
        </a:spcBef>
        <a:spcAft>
          <a:spcPts val="400"/>
        </a:spcAft>
        <a:buClr>
          <a:schemeClr val="accent4"/>
        </a:buClr>
        <a:buFont typeface="Arial" panose="020B0604020202020204" pitchFamily="34" charset="0"/>
        <a:buChar char="•"/>
        <a:defRPr sz="1867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9B7B203D-DEDE-2248-C58D-4D09BFBA76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7958" y="2620538"/>
            <a:ext cx="8831764" cy="2031325"/>
          </a:xfrm>
        </p:spPr>
        <p:txBody>
          <a:bodyPr/>
          <a:lstStyle/>
          <a:p>
            <a:r>
              <a:rPr lang="en-US" dirty="0"/>
              <a:t>Lunch &amp; Networking Break</a:t>
            </a:r>
          </a:p>
        </p:txBody>
      </p:sp>
    </p:spTree>
    <p:extLst>
      <p:ext uri="{BB962C8B-B14F-4D97-AF65-F5344CB8AC3E}">
        <p14:creationId xmlns:p14="http://schemas.microsoft.com/office/powerpoint/2010/main" val="339555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SCWS">
  <a:themeElements>
    <a:clrScheme name="SCWS 2021">
      <a:dk1>
        <a:srgbClr val="000000"/>
      </a:dk1>
      <a:lt1>
        <a:srgbClr val="FFFFFF"/>
      </a:lt1>
      <a:dk2>
        <a:srgbClr val="807F83"/>
      </a:dk2>
      <a:lt2>
        <a:srgbClr val="D5D7D8"/>
      </a:lt2>
      <a:accent1>
        <a:srgbClr val="FFC82E"/>
      </a:accent1>
      <a:accent2>
        <a:srgbClr val="6E69B0"/>
      </a:accent2>
      <a:accent3>
        <a:srgbClr val="A78E5E"/>
      </a:accent3>
      <a:accent4>
        <a:srgbClr val="514191"/>
      </a:accent4>
      <a:accent5>
        <a:srgbClr val="302456"/>
      </a:accent5>
      <a:accent6>
        <a:srgbClr val="FFCF20"/>
      </a:accent6>
      <a:hlink>
        <a:srgbClr val="0000FF"/>
      </a:hlink>
      <a:folHlink>
        <a:srgbClr val="800080"/>
      </a:folHlink>
    </a:clrScheme>
    <a:fontScheme name="Gill Sans M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CWS" id="{F8D67454-91E3-A44C-A417-29B11B58A0F4}" vid="{A1B5DC50-9E70-0348-8112-861AF1774662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792603EFE7B764EA8FABC729F2BCF91" ma:contentTypeVersion="8" ma:contentTypeDescription="Create a new document." ma:contentTypeScope="" ma:versionID="e75cc20c3eb19b7823c929181f4a04d2">
  <xsd:schema xmlns:xsd="http://www.w3.org/2001/XMLSchema" xmlns:xs="http://www.w3.org/2001/XMLSchema" xmlns:p="http://schemas.microsoft.com/office/2006/metadata/properties" xmlns:ns2="164074b8-0b17-4dec-a9de-735ba643dbc8" targetNamespace="http://schemas.microsoft.com/office/2006/metadata/properties" ma:root="true" ma:fieldsID="6d278b38c1df656db17a3a6fde49d170" ns2:_="">
    <xsd:import namespace="164074b8-0b17-4dec-a9de-735ba643dbc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4074b8-0b17-4dec-a9de-735ba643dbc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E306DE8-7D96-4EAD-A532-5490843EC9A7}"/>
</file>

<file path=customXml/itemProps2.xml><?xml version="1.0" encoding="utf-8"?>
<ds:datastoreItem xmlns:ds="http://schemas.openxmlformats.org/officeDocument/2006/customXml" ds:itemID="{3E1EC693-E96F-4FB0-BF1E-306BE0CFD7C0}"/>
</file>

<file path=customXml/itemProps3.xml><?xml version="1.0" encoding="utf-8"?>
<ds:datastoreItem xmlns:ds="http://schemas.openxmlformats.org/officeDocument/2006/customXml" ds:itemID="{8BE6A42E-66DA-4267-8AD8-46E0544D0594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Macintosh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Gill Sans MT</vt:lpstr>
      <vt:lpstr>SCWS</vt:lpstr>
      <vt:lpstr>Lunch &amp; Networking Break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Susan Brown</dc:creator>
  <cp:lastModifiedBy>Susan Brown</cp:lastModifiedBy>
  <cp:revision>1</cp:revision>
  <dcterms:created xsi:type="dcterms:W3CDTF">2024-11-19T07:07:43Z</dcterms:created>
  <dcterms:modified xsi:type="dcterms:W3CDTF">2024-11-19T07:08:01Z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0x010100D792603EFE7B764EA8FABC729F2BCF91</vt:lpwstr>
  </property>
</Properties>
</file>