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6" r:id="rId5"/>
    <p:sldMasterId id="2147483684" r:id="rId6"/>
  </p:sldMasterIdLst>
  <p:notesMasterIdLst>
    <p:notesMasterId r:id="rId16"/>
  </p:notesMasterIdLst>
  <p:sldIdLst>
    <p:sldId id="354" r:id="rId7"/>
    <p:sldId id="344" r:id="rId8"/>
    <p:sldId id="408" r:id="rId9"/>
    <p:sldId id="409" r:id="rId10"/>
    <p:sldId id="411" r:id="rId11"/>
    <p:sldId id="331" r:id="rId12"/>
    <p:sldId id="2499" r:id="rId13"/>
    <p:sldId id="407" r:id="rId14"/>
    <p:sldId id="2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38" autoAdjust="0"/>
    <p:restoredTop sz="94660"/>
  </p:normalViewPr>
  <p:slideViewPr>
    <p:cSldViewPr snapToGrid="0">
      <p:cViewPr varScale="1">
        <p:scale>
          <a:sx n="75" d="100"/>
          <a:sy n="75" d="100"/>
        </p:scale>
        <p:origin x="342"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C8A9C5-C7A4-0C44-9E6E-0DA016AFC868}" type="datetimeFigureOut">
              <a:rPr lang="en-US" smtClean="0"/>
              <a:t>11/19/2024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D2FDD3-E2C5-CC4D-AC11-35F69F1A50E6}" type="slidenum">
              <a:rPr lang="en-US" smtClean="0"/>
              <a:t>‹#›</a:t>
            </a:fld>
            <a:endParaRPr lang="en-US" dirty="0"/>
          </a:p>
        </p:txBody>
      </p:sp>
    </p:spTree>
    <p:extLst>
      <p:ext uri="{BB962C8B-B14F-4D97-AF65-F5344CB8AC3E}">
        <p14:creationId xmlns:p14="http://schemas.microsoft.com/office/powerpoint/2010/main" val="3862519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a:t>Grey version of end slide</a:t>
            </a:r>
          </a:p>
          <a:p>
            <a:pPr eaLnBrk="1" hangingPunct="1">
              <a:spcBef>
                <a:spcPct val="0"/>
              </a:spcBef>
            </a:pPr>
            <a:endParaRPr lang="en-GB" altLang="en-US" dirty="0"/>
          </a:p>
        </p:txBody>
      </p:sp>
      <p:sp>
        <p:nvSpPr>
          <p:cNvPr id="33796" name="Slide Number Placeholder 3"/>
          <p:cNvSpPr>
            <a:spLocks noGrp="1"/>
          </p:cNvSpPr>
          <p:nvPr>
            <p:ph type="sldNum" sz="quarter" idx="5"/>
          </p:nvPr>
        </p:nvSpPr>
        <p:spPr bwMode="auto">
          <a:ln>
            <a:miter lim="800000"/>
            <a:headEnd/>
            <a:tailEnd/>
          </a:ln>
        </p:spPr>
        <p:txBody>
          <a:bodyPr/>
          <a:lstStyle>
            <a:lvl1pPr eaLnBrk="0" hangingPunct="0">
              <a:defRPr sz="2600">
                <a:solidFill>
                  <a:schemeClr val="tx1"/>
                </a:solidFill>
                <a:latin typeface="Arial" panose="020B0604020202020204" pitchFamily="34" charset="0"/>
                <a:cs typeface="Geneva" pitchFamily="-110" charset="0"/>
              </a:defRPr>
            </a:lvl1pPr>
            <a:lvl2pPr marL="37931725" indent="-37474525" eaLnBrk="0" hangingPunct="0">
              <a:defRPr sz="2600">
                <a:solidFill>
                  <a:schemeClr val="tx1"/>
                </a:solidFill>
                <a:latin typeface="Arial" panose="020B0604020202020204" pitchFamily="34" charset="0"/>
                <a:cs typeface="Geneva" pitchFamily="-110" charset="0"/>
              </a:defRPr>
            </a:lvl2pPr>
            <a:lvl3pPr eaLnBrk="0" hangingPunct="0">
              <a:defRPr sz="2600">
                <a:solidFill>
                  <a:schemeClr val="tx1"/>
                </a:solidFill>
                <a:latin typeface="Arial" panose="020B0604020202020204" pitchFamily="34" charset="0"/>
                <a:cs typeface="Geneva" pitchFamily="-110" charset="0"/>
              </a:defRPr>
            </a:lvl3pPr>
            <a:lvl4pPr eaLnBrk="0" hangingPunct="0">
              <a:defRPr sz="2600">
                <a:solidFill>
                  <a:schemeClr val="tx1"/>
                </a:solidFill>
                <a:latin typeface="Arial" panose="020B0604020202020204" pitchFamily="34" charset="0"/>
                <a:cs typeface="Geneva" pitchFamily="-110" charset="0"/>
              </a:defRPr>
            </a:lvl4pPr>
            <a:lvl5pPr eaLnBrk="0" hangingPunct="0">
              <a:defRPr sz="2600">
                <a:solidFill>
                  <a:schemeClr val="tx1"/>
                </a:solidFill>
                <a:latin typeface="Arial" panose="020B0604020202020204" pitchFamily="34" charset="0"/>
                <a:cs typeface="Geneva" pitchFamily="-110" charset="0"/>
              </a:defRPr>
            </a:lvl5pPr>
            <a:lvl6pPr marL="457200" eaLnBrk="0" fontAlgn="base" hangingPunct="0">
              <a:spcBef>
                <a:spcPct val="0"/>
              </a:spcBef>
              <a:spcAft>
                <a:spcPct val="0"/>
              </a:spcAft>
              <a:defRPr sz="2600">
                <a:solidFill>
                  <a:schemeClr val="tx1"/>
                </a:solidFill>
                <a:latin typeface="Arial" panose="020B0604020202020204" pitchFamily="34" charset="0"/>
                <a:cs typeface="Geneva" pitchFamily="-110" charset="0"/>
              </a:defRPr>
            </a:lvl6pPr>
            <a:lvl7pPr marL="914400" eaLnBrk="0" fontAlgn="base" hangingPunct="0">
              <a:spcBef>
                <a:spcPct val="0"/>
              </a:spcBef>
              <a:spcAft>
                <a:spcPct val="0"/>
              </a:spcAft>
              <a:defRPr sz="2600">
                <a:solidFill>
                  <a:schemeClr val="tx1"/>
                </a:solidFill>
                <a:latin typeface="Arial" panose="020B0604020202020204" pitchFamily="34" charset="0"/>
                <a:cs typeface="Geneva" pitchFamily="-110" charset="0"/>
              </a:defRPr>
            </a:lvl7pPr>
            <a:lvl8pPr marL="1371600" eaLnBrk="0" fontAlgn="base" hangingPunct="0">
              <a:spcBef>
                <a:spcPct val="0"/>
              </a:spcBef>
              <a:spcAft>
                <a:spcPct val="0"/>
              </a:spcAft>
              <a:defRPr sz="2600">
                <a:solidFill>
                  <a:schemeClr val="tx1"/>
                </a:solidFill>
                <a:latin typeface="Arial" panose="020B0604020202020204" pitchFamily="34" charset="0"/>
                <a:cs typeface="Geneva" pitchFamily="-110" charset="0"/>
              </a:defRPr>
            </a:lvl8pPr>
            <a:lvl9pPr marL="1828800" eaLnBrk="0" fontAlgn="base" hangingPunct="0">
              <a:spcBef>
                <a:spcPct val="0"/>
              </a:spcBef>
              <a:spcAft>
                <a:spcPct val="0"/>
              </a:spcAft>
              <a:defRPr sz="2600">
                <a:solidFill>
                  <a:schemeClr val="tx1"/>
                </a:solidFill>
                <a:latin typeface="Arial" panose="020B0604020202020204" pitchFamily="34" charset="0"/>
                <a:cs typeface="Geneva" pitchFamily="-110" charset="0"/>
              </a:defRPr>
            </a:lvl9pPr>
          </a:lstStyle>
          <a:p>
            <a:pPr eaLnBrk="1" hangingPunct="1"/>
            <a:fld id="{EC7E1A64-1ABB-483C-AB47-1ECB31F5C43C}" type="slidenum">
              <a:rPr lang="en-GB" altLang="en-US" sz="1200">
                <a:latin typeface="Calibri" panose="020F0502020204030204" pitchFamily="34" charset="0"/>
                <a:cs typeface="Calibri Regular" charset="0"/>
              </a:rPr>
              <a:pPr eaLnBrk="1" hangingPunct="1"/>
              <a:t>9</a:t>
            </a:fld>
            <a:endParaRPr lang="en-GB" altLang="en-US" sz="1200" dirty="0">
              <a:latin typeface="Calibri" panose="020F0502020204030204" pitchFamily="34" charset="0"/>
              <a:cs typeface="Calibri Regular" charset="0"/>
            </a:endParaRPr>
          </a:p>
        </p:txBody>
      </p:sp>
    </p:spTree>
    <p:extLst>
      <p:ext uri="{BB962C8B-B14F-4D97-AF65-F5344CB8AC3E}">
        <p14:creationId xmlns:p14="http://schemas.microsoft.com/office/powerpoint/2010/main" val="23861348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1434704"/>
            <a:ext cx="12192000" cy="3242965"/>
          </a:xfrm>
          <a:prstGeom prst="rect">
            <a:avLst/>
          </a:prstGeom>
          <a:gradFill>
            <a:gsLst>
              <a:gs pos="0">
                <a:schemeClr val="accent1"/>
              </a:gs>
              <a:gs pos="100000">
                <a:schemeClr val="accent3"/>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pic>
        <p:nvPicPr>
          <p:cNvPr id="7" name="Picture 12" descr="McLaren Enterpris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34704"/>
            <a:ext cx="12192000" cy="3235523"/>
          </a:xfrm>
          <a:prstGeom prst="rect">
            <a:avLst/>
          </a:prstGeom>
          <a:noFill/>
          <a:ln>
            <a:noFill/>
          </a:ln>
          <a:extLst>
            <a:ext uri="{909E8E84-426E-40DD-AFC4-6F175D3DCCD1}">
              <a14:hiddenFill xmlns:a14="http://schemas.microsoft.com/office/drawing/2010/main">
                <a:solidFill>
                  <a:srgbClr val="FFFFFF">
                    <a:alpha val="6000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994293" y="6423422"/>
            <a:ext cx="4469855" cy="2649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ctrTitle"/>
          </p:nvPr>
        </p:nvSpPr>
        <p:spPr>
          <a:xfrm>
            <a:off x="1068717" y="4957692"/>
            <a:ext cx="7011440" cy="519373"/>
          </a:xfrm>
        </p:spPr>
        <p:txBody>
          <a:bodyPr lIns="0" tIns="0" rIns="0" bIns="0" anchor="t">
            <a:noAutofit/>
          </a:bodyPr>
          <a:lstStyle>
            <a:lvl1pPr>
              <a:defRPr sz="3375" b="1">
                <a:solidFill>
                  <a:schemeClr val="accent1"/>
                </a:solidFill>
              </a:defRPr>
            </a:lvl1pPr>
          </a:lstStyle>
          <a:p>
            <a:r>
              <a:rPr lang="en-US"/>
              <a:t>Click to edit Master title style</a:t>
            </a:r>
            <a:endParaRPr lang="en-GB" dirty="0"/>
          </a:p>
        </p:txBody>
      </p:sp>
      <p:sp>
        <p:nvSpPr>
          <p:cNvPr id="3" name="Subtitle 2"/>
          <p:cNvSpPr>
            <a:spLocks noGrp="1"/>
          </p:cNvSpPr>
          <p:nvPr>
            <p:ph type="subTitle" idx="1"/>
          </p:nvPr>
        </p:nvSpPr>
        <p:spPr>
          <a:xfrm>
            <a:off x="1068717" y="5508957"/>
            <a:ext cx="7011440" cy="259687"/>
          </a:xfrm>
        </p:spPr>
        <p:txBody>
          <a:bodyPr lIns="0" tIns="0" rIns="0" bIns="0">
            <a:noAutofit/>
          </a:bodyPr>
          <a:lstStyle>
            <a:lvl1pPr marL="0" indent="0" algn="l">
              <a:buNone/>
              <a:defRPr sz="1688">
                <a:solidFill>
                  <a:srgbClr val="575756"/>
                </a:solidFill>
              </a:defRPr>
            </a:lvl1pPr>
            <a:lvl2pPr marL="609548" indent="0" algn="ctr">
              <a:buNone/>
              <a:defRPr>
                <a:solidFill>
                  <a:schemeClr val="tx1">
                    <a:tint val="75000"/>
                  </a:schemeClr>
                </a:solidFill>
              </a:defRPr>
            </a:lvl2pPr>
            <a:lvl3pPr marL="1219095" indent="0" algn="ctr">
              <a:buNone/>
              <a:defRPr>
                <a:solidFill>
                  <a:schemeClr val="tx1">
                    <a:tint val="75000"/>
                  </a:schemeClr>
                </a:solidFill>
              </a:defRPr>
            </a:lvl3pPr>
            <a:lvl4pPr marL="1828643" indent="0" algn="ctr">
              <a:buNone/>
              <a:defRPr>
                <a:solidFill>
                  <a:schemeClr val="tx1">
                    <a:tint val="75000"/>
                  </a:schemeClr>
                </a:solidFill>
              </a:defRPr>
            </a:lvl4pPr>
            <a:lvl5pPr marL="2438190" indent="0" algn="ctr">
              <a:buNone/>
              <a:defRPr>
                <a:solidFill>
                  <a:schemeClr val="tx1">
                    <a:tint val="75000"/>
                  </a:schemeClr>
                </a:solidFill>
              </a:defRPr>
            </a:lvl5pPr>
            <a:lvl6pPr marL="3047738" indent="0" algn="ctr">
              <a:buNone/>
              <a:defRPr>
                <a:solidFill>
                  <a:schemeClr val="tx1">
                    <a:tint val="75000"/>
                  </a:schemeClr>
                </a:solidFill>
              </a:defRPr>
            </a:lvl6pPr>
            <a:lvl7pPr marL="3657286" indent="0" algn="ctr">
              <a:buNone/>
              <a:defRPr>
                <a:solidFill>
                  <a:schemeClr val="tx1">
                    <a:tint val="75000"/>
                  </a:schemeClr>
                </a:solidFill>
              </a:defRPr>
            </a:lvl7pPr>
            <a:lvl8pPr marL="4266833" indent="0" algn="ctr">
              <a:buNone/>
              <a:defRPr>
                <a:solidFill>
                  <a:schemeClr val="tx1">
                    <a:tint val="75000"/>
                  </a:schemeClr>
                </a:solidFill>
              </a:defRPr>
            </a:lvl8pPr>
            <a:lvl9pPr marL="4876381" indent="0" algn="ctr">
              <a:buNone/>
              <a:defRPr>
                <a:solidFill>
                  <a:schemeClr val="tx1">
                    <a:tint val="75000"/>
                  </a:schemeClr>
                </a:solidFill>
              </a:defRPr>
            </a:lvl9pPr>
          </a:lstStyle>
          <a:p>
            <a:r>
              <a:rPr lang="en-US"/>
              <a:t>Click to edit Master subtitle style</a:t>
            </a:r>
            <a:endParaRPr lang="en-GB" dirty="0"/>
          </a:p>
        </p:txBody>
      </p:sp>
      <p:sp>
        <p:nvSpPr>
          <p:cNvPr id="12" name="Picture Placeholder 11"/>
          <p:cNvSpPr>
            <a:spLocks noGrp="1"/>
          </p:cNvSpPr>
          <p:nvPr>
            <p:ph type="pic" sz="quarter" idx="13"/>
          </p:nvPr>
        </p:nvSpPr>
        <p:spPr>
          <a:xfrm>
            <a:off x="8292227" y="5063137"/>
            <a:ext cx="2839987" cy="1378148"/>
          </a:xfrm>
        </p:spPr>
        <p:txBody>
          <a:bodyPr rtlCol="0" anchor="ctr">
            <a:normAutofit/>
          </a:bodyPr>
          <a:lstStyle>
            <a:lvl1pPr algn="ctr">
              <a:buNone/>
              <a:defRPr sz="1688"/>
            </a:lvl1pPr>
          </a:lstStyle>
          <a:p>
            <a:pPr lvl="0"/>
            <a:r>
              <a:rPr lang="en-US" noProof="0" dirty="0"/>
              <a:t>Drag picture to placeholder or click icon to add</a:t>
            </a:r>
            <a:endParaRPr lang="en-GB" noProof="0" dirty="0"/>
          </a:p>
        </p:txBody>
      </p:sp>
      <p:sp>
        <p:nvSpPr>
          <p:cNvPr id="9" name="Date Placeholder 3"/>
          <p:cNvSpPr>
            <a:spLocks noGrp="1"/>
          </p:cNvSpPr>
          <p:nvPr>
            <p:ph type="dt" sz="half" idx="14"/>
          </p:nvPr>
        </p:nvSpPr>
        <p:spPr/>
        <p:txBody>
          <a:bodyPr/>
          <a:lstStyle>
            <a:lvl1pPr>
              <a:defRPr/>
            </a:lvl1pPr>
          </a:lstStyle>
          <a:p>
            <a:fld id="{45627F5F-FD3F-4340-831E-CE427FA5A956}" type="datetime4">
              <a:rPr lang="en-GB" altLang="en-US" smtClean="0"/>
              <a:t>19 November 2024</a:t>
            </a:fld>
            <a:endParaRPr lang="en-GB" altLang="en-US" dirty="0"/>
          </a:p>
        </p:txBody>
      </p:sp>
      <p:sp>
        <p:nvSpPr>
          <p:cNvPr id="11" name="Slide Number Placeholder 5"/>
          <p:cNvSpPr>
            <a:spLocks noGrp="1"/>
          </p:cNvSpPr>
          <p:nvPr>
            <p:ph type="sldNum" sz="quarter" idx="16"/>
          </p:nvPr>
        </p:nvSpPr>
        <p:spPr/>
        <p:txBody>
          <a:bodyPr/>
          <a:lstStyle>
            <a:lvl1pPr algn="r">
              <a:defRPr/>
            </a:lvl1pPr>
          </a:lstStyle>
          <a:p>
            <a:fld id="{6A4195BE-EC03-4A26-A5EA-D3BA4DF056F3}" type="slidenum">
              <a:rPr lang="en-GB" altLang="en-US" smtClean="0"/>
              <a:pPr/>
              <a:t>‹#›</a:t>
            </a:fld>
            <a:endParaRPr lang="en-GB" altLang="en-US" dirty="0"/>
          </a:p>
        </p:txBody>
      </p:sp>
      <p:sp>
        <p:nvSpPr>
          <p:cNvPr id="13" name="Rectangle 12"/>
          <p:cNvSpPr/>
          <p:nvPr userDrawn="1"/>
        </p:nvSpPr>
        <p:spPr>
          <a:xfrm>
            <a:off x="0" y="1434704"/>
            <a:ext cx="12192000" cy="3242965"/>
          </a:xfrm>
          <a:prstGeom prst="rect">
            <a:avLst/>
          </a:prstGeom>
          <a:gradFill>
            <a:gsLst>
              <a:gs pos="0">
                <a:schemeClr val="accent1"/>
              </a:gs>
              <a:gs pos="100000">
                <a:schemeClr val="accent3"/>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pic>
        <p:nvPicPr>
          <p:cNvPr id="15" name="Picture 12"/>
          <p:cNvPicPr>
            <a:picLocks noChangeAspect="1"/>
          </p:cNvPicPr>
          <p:nvPr userDrawn="1"/>
        </p:nvPicPr>
        <p:blipFill>
          <a:blip r:embed="rId3">
            <a:extLst>
              <a:ext uri="{28A0092B-C50C-407E-A947-70E740481C1C}">
                <a14:useLocalDpi xmlns:a14="http://schemas.microsoft.com/office/drawing/2010/main" val="0"/>
              </a:ext>
            </a:extLst>
          </a:blip>
          <a:srcRect/>
          <a:stretch/>
        </p:blipFill>
        <p:spPr bwMode="auto">
          <a:xfrm>
            <a:off x="5604" y="1434704"/>
            <a:ext cx="12180792" cy="3235523"/>
          </a:xfrm>
          <a:prstGeom prst="rect">
            <a:avLst/>
          </a:prstGeom>
          <a:noFill/>
          <a:ln>
            <a:noFill/>
          </a:ln>
          <a:extLst>
            <a:ext uri="{909E8E84-426E-40DD-AFC4-6F175D3DCCD1}">
              <a14:hiddenFill xmlns:a14="http://schemas.microsoft.com/office/drawing/2010/main">
                <a:solidFill>
                  <a:srgbClr val="FFFFFF">
                    <a:alpha val="6000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userDrawn="1"/>
        </p:nvSpPr>
        <p:spPr>
          <a:xfrm>
            <a:off x="994293" y="6423422"/>
            <a:ext cx="4469855" cy="2649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8716" y="463498"/>
            <a:ext cx="2533093" cy="627352"/>
          </a:xfrm>
          <a:prstGeom prst="rect">
            <a:avLst/>
          </a:prstGeom>
        </p:spPr>
      </p:pic>
    </p:spTree>
    <p:extLst>
      <p:ext uri="{BB962C8B-B14F-4D97-AF65-F5344CB8AC3E}">
        <p14:creationId xmlns:p14="http://schemas.microsoft.com/office/powerpoint/2010/main" val="1605262924"/>
      </p:ext>
    </p:extLst>
  </p:cSld>
  <p:clrMapOvr>
    <a:masterClrMapping/>
  </p:clrMapOvr>
  <p:transition spd="med">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ne column bullet (Gre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23E74D-B82A-44F9-B422-165CFC6608C0}"/>
              </a:ext>
            </a:extLst>
          </p:cNvPr>
          <p:cNvSpPr/>
          <p:nvPr userDrawn="1"/>
        </p:nvSpPr>
        <p:spPr>
          <a:xfrm>
            <a:off x="0" y="-1"/>
            <a:ext cx="12192000" cy="1258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1068716" y="1504809"/>
            <a:ext cx="10063498" cy="4455758"/>
          </a:xfrm>
        </p:spPr>
        <p:txBody>
          <a:bodyPr lIns="0" tIns="0" rIns="0" bIns="0" spcCol="0">
            <a:noAutofit/>
          </a:bodyPr>
          <a:lstStyle>
            <a:lvl1pPr marL="270000" indent="-270000">
              <a:spcBef>
                <a:spcPts val="0"/>
              </a:spcBef>
              <a:spcAft>
                <a:spcPts val="1125"/>
              </a:spcAft>
              <a:buFont typeface="Calibri" panose="020F0502020204030204" pitchFamily="34" charset="0"/>
              <a:buChar char="●"/>
              <a:defRPr sz="2063"/>
            </a:lvl1pPr>
            <a:lvl2pPr marL="540000" indent="-270000">
              <a:spcBef>
                <a:spcPts val="0"/>
              </a:spcBef>
              <a:spcAft>
                <a:spcPts val="1125"/>
              </a:spcAft>
              <a:buClr>
                <a:schemeClr val="accent4"/>
              </a:buClr>
              <a:buFont typeface="Calibri" panose="020F0502020204030204" pitchFamily="34" charset="0"/>
              <a:buChar char="●"/>
              <a:defRPr sz="2063"/>
            </a:lvl2pPr>
            <a:lvl3pPr marL="810000" indent="-270000">
              <a:spcBef>
                <a:spcPts val="0"/>
              </a:spcBef>
              <a:spcAft>
                <a:spcPts val="1125"/>
              </a:spcAft>
              <a:buClr>
                <a:schemeClr val="accent5"/>
              </a:buClr>
              <a:buFont typeface="Lucida Grande"/>
              <a:buChar char="●"/>
              <a:defRPr sz="2063"/>
            </a:lvl3pPr>
            <a:lvl4pPr marL="1080000" indent="-270000">
              <a:spcBef>
                <a:spcPts val="0"/>
              </a:spcBef>
              <a:spcAft>
                <a:spcPts val="1125"/>
              </a:spcAft>
              <a:buClr>
                <a:schemeClr val="accent6"/>
              </a:buClr>
              <a:buSzPct val="100000"/>
              <a:buFont typeface="Calibri" panose="020F0502020204030204" pitchFamily="34" charset="0"/>
              <a:buChar char="●"/>
              <a:defRPr sz="2063"/>
            </a:lvl4pPr>
            <a:lvl5pPr marL="1010543" indent="-255984">
              <a:spcBef>
                <a:spcPts val="0"/>
              </a:spcBef>
              <a:spcAft>
                <a:spcPts val="563"/>
              </a:spcAft>
              <a:defRPr sz="1125"/>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3"/>
          <p:cNvSpPr>
            <a:spLocks noGrp="1"/>
          </p:cNvSpPr>
          <p:nvPr>
            <p:ph type="dt" sz="half" idx="10"/>
          </p:nvPr>
        </p:nvSpPr>
        <p:spPr/>
        <p:txBody>
          <a:bodyPr/>
          <a:lstStyle>
            <a:lvl1pPr>
              <a:defRPr/>
            </a:lvl1pPr>
          </a:lstStyle>
          <a:p>
            <a:fld id="{5553D700-002E-487B-A9CB-BDC42BD9909E}" type="datetime4">
              <a:rPr lang="en-GB" altLang="en-US" smtClean="0"/>
              <a:t>19 November 2024</a:t>
            </a:fld>
            <a:endParaRPr lang="en-GB" altLang="en-US" dirty="0"/>
          </a:p>
        </p:txBody>
      </p:sp>
      <p:sp>
        <p:nvSpPr>
          <p:cNvPr id="7" name="Footer Placeholder 4"/>
          <p:cNvSpPr>
            <a:spLocks noGrp="1"/>
          </p:cNvSpPr>
          <p:nvPr>
            <p:ph type="ftr" sz="quarter" idx="11"/>
          </p:nvPr>
        </p:nvSpPr>
        <p:spPr/>
        <p:txBody>
          <a:bodyPr/>
          <a:lstStyle>
            <a:lvl1pPr>
              <a:defRPr/>
            </a:lvl1pPr>
          </a:lstStyle>
          <a:p>
            <a:r>
              <a:rPr lang="en-US" altLang="en-US" dirty="0"/>
              <a:t>Confidential &amp; © Real Wireless Ltd. 2017. All rights reserved. </a:t>
            </a:r>
            <a:endParaRPr lang="en-GB" altLang="en-US" dirty="0"/>
          </a:p>
        </p:txBody>
      </p:sp>
      <p:sp>
        <p:nvSpPr>
          <p:cNvPr id="8" name="Slide Number Placeholder 5"/>
          <p:cNvSpPr>
            <a:spLocks noGrp="1"/>
          </p:cNvSpPr>
          <p:nvPr>
            <p:ph type="sldNum" sz="quarter" idx="12"/>
          </p:nvPr>
        </p:nvSpPr>
        <p:spPr/>
        <p:txBody>
          <a:bodyPr/>
          <a:lstStyle>
            <a:lvl1pPr>
              <a:defRPr/>
            </a:lvl1pPr>
          </a:lstStyle>
          <a:p>
            <a:fld id="{27FE29A4-A4C8-437B-83AB-2AAC337382F7}" type="slidenum">
              <a:rPr lang="en-GB" altLang="en-US" smtClean="0"/>
              <a:pPr/>
              <a:t>‹#›</a:t>
            </a:fld>
            <a:endParaRPr lang="en-GB" altLang="en-US" dirty="0"/>
          </a:p>
        </p:txBody>
      </p:sp>
    </p:spTree>
    <p:extLst>
      <p:ext uri="{BB962C8B-B14F-4D97-AF65-F5344CB8AC3E}">
        <p14:creationId xmlns:p14="http://schemas.microsoft.com/office/powerpoint/2010/main" val="2038244725"/>
      </p:ext>
    </p:extLst>
  </p:cSld>
  <p:clrMapOvr>
    <a:masterClrMapping/>
  </p:clrMapOvr>
  <p:transition spd="med">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lumn number (Gre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D01D65-F45C-4EC2-8E18-6D060A8CC968}"/>
              </a:ext>
            </a:extLst>
          </p:cNvPr>
          <p:cNvSpPr/>
          <p:nvPr userDrawn="1"/>
        </p:nvSpPr>
        <p:spPr>
          <a:xfrm>
            <a:off x="0" y="-1"/>
            <a:ext cx="12192000" cy="1258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1068716" y="1504810"/>
            <a:ext cx="10063498" cy="4458160"/>
          </a:xfrm>
        </p:spPr>
        <p:txBody>
          <a:bodyPr lIns="0" tIns="0" rIns="0" bIns="0" spcCol="0">
            <a:noAutofit/>
          </a:bodyPr>
          <a:lstStyle>
            <a:lvl1pPr marL="270000" indent="-270000">
              <a:spcBef>
                <a:spcPts val="0"/>
              </a:spcBef>
              <a:spcAft>
                <a:spcPts val="1125"/>
              </a:spcAft>
              <a:buFont typeface="+mj-lt"/>
              <a:buAutoNum type="arabicPeriod"/>
              <a:defRPr sz="2063"/>
            </a:lvl1pPr>
            <a:lvl2pPr marL="540000" indent="-270000">
              <a:spcBef>
                <a:spcPts val="0"/>
              </a:spcBef>
              <a:spcAft>
                <a:spcPts val="1125"/>
              </a:spcAft>
              <a:buClr>
                <a:schemeClr val="accent1"/>
              </a:buClr>
              <a:buFont typeface="+mj-lt"/>
              <a:buAutoNum type="alphaLcPeriod"/>
              <a:defRPr sz="2063"/>
            </a:lvl2pPr>
            <a:lvl3pPr marL="810000" indent="-270000">
              <a:spcBef>
                <a:spcPts val="0"/>
              </a:spcBef>
              <a:spcAft>
                <a:spcPts val="1125"/>
              </a:spcAft>
              <a:buClr>
                <a:schemeClr val="accent1"/>
              </a:buClr>
              <a:buFont typeface="+mj-lt"/>
              <a:buAutoNum type="romanLcPeriod"/>
              <a:defRPr sz="2063"/>
            </a:lvl3pPr>
            <a:lvl4pPr marL="1080000" indent="-270000">
              <a:spcBef>
                <a:spcPts val="0"/>
              </a:spcBef>
              <a:spcAft>
                <a:spcPts val="1125"/>
              </a:spcAft>
              <a:buClr>
                <a:schemeClr val="accent1"/>
              </a:buClr>
              <a:buSzPct val="60000"/>
              <a:buFont typeface="+mj-lt"/>
              <a:buAutoNum type="arabicPeriod"/>
              <a:defRPr sz="2063"/>
            </a:lvl4pPr>
            <a:lvl5pPr marL="1350000" indent="-270000">
              <a:spcBef>
                <a:spcPts val="0"/>
              </a:spcBef>
              <a:spcAft>
                <a:spcPts val="1125"/>
              </a:spcAft>
              <a:buClr>
                <a:schemeClr val="accent1"/>
              </a:buClr>
              <a:buSzPct val="60000"/>
              <a:buFont typeface="+mj-lt"/>
              <a:buAutoNum type="arabicPeriod"/>
              <a:defRPr sz="2063"/>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Date Placeholder 3"/>
          <p:cNvSpPr>
            <a:spLocks noGrp="1"/>
          </p:cNvSpPr>
          <p:nvPr>
            <p:ph type="dt" sz="half" idx="10"/>
          </p:nvPr>
        </p:nvSpPr>
        <p:spPr/>
        <p:txBody>
          <a:bodyPr/>
          <a:lstStyle>
            <a:lvl1pPr>
              <a:defRPr/>
            </a:lvl1pPr>
          </a:lstStyle>
          <a:p>
            <a:fld id="{3F201982-E001-41B0-8B68-44DC056AE24F}" type="datetime4">
              <a:rPr lang="en-GB" altLang="en-US" smtClean="0"/>
              <a:t>19 November 2024</a:t>
            </a:fld>
            <a:endParaRPr lang="en-GB" altLang="en-US" dirty="0"/>
          </a:p>
        </p:txBody>
      </p:sp>
      <p:sp>
        <p:nvSpPr>
          <p:cNvPr id="7" name="Footer Placeholder 4"/>
          <p:cNvSpPr>
            <a:spLocks noGrp="1"/>
          </p:cNvSpPr>
          <p:nvPr>
            <p:ph type="ftr" sz="quarter" idx="11"/>
          </p:nvPr>
        </p:nvSpPr>
        <p:spPr/>
        <p:txBody>
          <a:bodyPr/>
          <a:lstStyle>
            <a:lvl1pPr>
              <a:defRPr/>
            </a:lvl1pPr>
          </a:lstStyle>
          <a:p>
            <a:r>
              <a:rPr lang="en-US" altLang="en-US" dirty="0"/>
              <a:t>Confidential &amp; © Real Wireless Ltd. 2017. All rights reserved. </a:t>
            </a:r>
            <a:endParaRPr lang="en-GB" altLang="en-US" dirty="0"/>
          </a:p>
        </p:txBody>
      </p:sp>
      <p:sp>
        <p:nvSpPr>
          <p:cNvPr id="8" name="Slide Number Placeholder 5"/>
          <p:cNvSpPr>
            <a:spLocks noGrp="1"/>
          </p:cNvSpPr>
          <p:nvPr>
            <p:ph type="sldNum" sz="quarter" idx="12"/>
          </p:nvPr>
        </p:nvSpPr>
        <p:spPr/>
        <p:txBody>
          <a:bodyPr/>
          <a:lstStyle>
            <a:lvl1pPr>
              <a:defRPr/>
            </a:lvl1pPr>
          </a:lstStyle>
          <a:p>
            <a:fld id="{27FE29A4-A4C8-437B-83AB-2AAC337382F7}" type="slidenum">
              <a:rPr lang="en-GB" altLang="en-US" smtClean="0"/>
              <a:pPr/>
              <a:t>‹#›</a:t>
            </a:fld>
            <a:endParaRPr lang="en-GB" altLang="en-US" dirty="0"/>
          </a:p>
        </p:txBody>
      </p:sp>
    </p:spTree>
    <p:extLst>
      <p:ext uri="{BB962C8B-B14F-4D97-AF65-F5344CB8AC3E}">
        <p14:creationId xmlns:p14="http://schemas.microsoft.com/office/powerpoint/2010/main" val="85223246"/>
      </p:ext>
    </p:extLst>
  </p:cSld>
  <p:clrMapOvr>
    <a:masterClrMapping/>
  </p:clrMapOvr>
  <p:transition spd="med">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vider - Colour panel">
    <p:spTree>
      <p:nvGrpSpPr>
        <p:cNvPr id="1" name=""/>
        <p:cNvGrpSpPr/>
        <p:nvPr/>
      </p:nvGrpSpPr>
      <p:grpSpPr>
        <a:xfrm>
          <a:off x="0" y="0"/>
          <a:ext cx="0" cy="0"/>
          <a:chOff x="0" y="0"/>
          <a:chExt cx="0" cy="0"/>
        </a:xfrm>
      </p:grpSpPr>
      <p:sp>
        <p:nvSpPr>
          <p:cNvPr id="8" name="Rectangle 7"/>
          <p:cNvSpPr/>
          <p:nvPr userDrawn="1"/>
        </p:nvSpPr>
        <p:spPr>
          <a:xfrm>
            <a:off x="0" y="0"/>
            <a:ext cx="12192000" cy="5872758"/>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0"/>
            <a:ext cx="12192000" cy="5872758"/>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748827"/>
            <a:ext cx="10063498" cy="375103"/>
          </a:xfrm>
        </p:spPr>
        <p:txBody>
          <a:bodyPr lIns="0" tIns="0" rIns="0" bIns="0" anchor="t">
            <a:noAutofit/>
          </a:bodyPr>
          <a:lstStyle>
            <a:lvl1pPr algn="ctr">
              <a:defRPr sz="2438" b="1" cap="none">
                <a:solidFill>
                  <a:srgbClr val="FFFFFF"/>
                </a:solidFill>
              </a:defRPr>
            </a:lvl1pPr>
          </a:lstStyle>
          <a:p>
            <a:r>
              <a:rPr lang="en-US"/>
              <a:t>Click to edit Master title style</a:t>
            </a:r>
            <a:endParaRPr lang="en-GB" dirty="0"/>
          </a:p>
        </p:txBody>
      </p:sp>
      <p:sp>
        <p:nvSpPr>
          <p:cNvPr id="5" name="Date Placeholder 3"/>
          <p:cNvSpPr>
            <a:spLocks noGrp="1"/>
          </p:cNvSpPr>
          <p:nvPr>
            <p:ph type="dt" sz="half" idx="10"/>
          </p:nvPr>
        </p:nvSpPr>
        <p:spPr/>
        <p:txBody>
          <a:bodyPr/>
          <a:lstStyle>
            <a:lvl1pPr>
              <a:defRPr/>
            </a:lvl1pPr>
          </a:lstStyle>
          <a:p>
            <a:fld id="{1418580B-8D6F-4BD4-9249-67DF404A71DE}" type="datetime4">
              <a:rPr lang="en-GB" altLang="en-US" smtClean="0"/>
              <a:t>19 November 2024</a:t>
            </a:fld>
            <a:endParaRPr lang="en-GB" altLang="en-US" dirty="0"/>
          </a:p>
        </p:txBody>
      </p:sp>
      <p:sp>
        <p:nvSpPr>
          <p:cNvPr id="6" name="Footer Placeholder 4"/>
          <p:cNvSpPr>
            <a:spLocks noGrp="1"/>
          </p:cNvSpPr>
          <p:nvPr>
            <p:ph type="ftr" sz="quarter" idx="11"/>
          </p:nvPr>
        </p:nvSpPr>
        <p:spPr>
          <a:xfrm>
            <a:off x="4604576" y="6469559"/>
            <a:ext cx="2983189" cy="144335"/>
          </a:xfrm>
        </p:spPr>
        <p:txBody>
          <a:bodyPr/>
          <a:lstStyle>
            <a:lvl1pPr>
              <a:defRPr/>
            </a:lvl1pPr>
          </a:lstStyle>
          <a:p>
            <a:r>
              <a:rPr lang="en-US" altLang="en-US" dirty="0"/>
              <a:t>Confidential &amp; © Real Wireless Ltd. 2024. All rights reserved. </a:t>
            </a:r>
            <a:endParaRPr lang="en-GB" altLang="en-US" dirty="0"/>
          </a:p>
        </p:txBody>
      </p:sp>
      <p:sp>
        <p:nvSpPr>
          <p:cNvPr id="7" name="Slide Number Placeholder 5"/>
          <p:cNvSpPr>
            <a:spLocks noGrp="1"/>
          </p:cNvSpPr>
          <p:nvPr>
            <p:ph type="sldNum" sz="quarter" idx="12"/>
          </p:nvPr>
        </p:nvSpPr>
        <p:spPr/>
        <p:txBody>
          <a:bodyPr/>
          <a:lstStyle>
            <a:lvl1pPr>
              <a:defRPr/>
            </a:lvl1pPr>
          </a:lstStyle>
          <a:p>
            <a:fld id="{2D5CFB9B-0BAF-4349-A518-03436C09A042}" type="slidenum">
              <a:rPr lang="en-GB" altLang="en-US" smtClean="0"/>
              <a:pPr/>
              <a:t>‹#›</a:t>
            </a:fld>
            <a:endParaRPr lang="en-GB" altLang="en-US" dirty="0"/>
          </a:p>
        </p:txBody>
      </p:sp>
    </p:spTree>
    <p:extLst>
      <p:ext uri="{BB962C8B-B14F-4D97-AF65-F5344CB8AC3E}">
        <p14:creationId xmlns:p14="http://schemas.microsoft.com/office/powerpoint/2010/main" val="237785827"/>
      </p:ext>
    </p:extLst>
  </p:cSld>
  <p:clrMapOvr>
    <a:masterClrMapping/>
  </p:clrMapOvr>
  <p:transition spd="med">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vider - Meeting pic">
    <p:spTree>
      <p:nvGrpSpPr>
        <p:cNvPr id="1" name=""/>
        <p:cNvGrpSpPr/>
        <p:nvPr/>
      </p:nvGrpSpPr>
      <p:grpSpPr>
        <a:xfrm>
          <a:off x="0" y="0"/>
          <a:ext cx="0" cy="0"/>
          <a:chOff x="0" y="0"/>
          <a:chExt cx="0" cy="0"/>
        </a:xfrm>
      </p:grpSpPr>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13" name="Rectangle 12"/>
          <p:cNvSpPr/>
          <p:nvPr userDrawn="1"/>
        </p:nvSpPr>
        <p:spPr>
          <a:xfrm>
            <a:off x="0" y="0"/>
            <a:ext cx="12192000" cy="4735711"/>
          </a:xfrm>
          <a:prstGeom prst="rect">
            <a:avLst/>
          </a:prstGeom>
          <a:gradFill>
            <a:gsLst>
              <a:gs pos="0">
                <a:schemeClr val="accent3"/>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pic>
        <p:nvPicPr>
          <p:cNvPr id="14" name="Picture 12" descr="McLaren Enterprise.png"/>
          <p:cNvPicPr>
            <a:picLocks noChangeAspect="1"/>
          </p:cNvPicPr>
          <p:nvPr userDrawn="1"/>
        </p:nvPicPr>
        <p:blipFill>
          <a:blip r:embed="rId2">
            <a:alphaModFix amt="60000"/>
            <a:extLst>
              <a:ext uri="{28A0092B-C50C-407E-A947-70E740481C1C}">
                <a14:useLocalDpi xmlns:a14="http://schemas.microsoft.com/office/drawing/2010/main" val="0"/>
              </a:ext>
            </a:extLst>
          </a:blip>
          <a:srcRect/>
          <a:stretch>
            <a:fillRect/>
          </a:stretch>
        </p:blipFill>
        <p:spPr bwMode="auto">
          <a:xfrm>
            <a:off x="0" y="-1"/>
            <a:ext cx="12192000" cy="4735711"/>
          </a:xfrm>
          <a:prstGeom prst="rect">
            <a:avLst/>
          </a:prstGeom>
          <a:noFill/>
          <a:ln>
            <a:noFill/>
          </a:ln>
          <a:extLst>
            <a:ext uri="{909E8E84-426E-40DD-AFC4-6F175D3DCCD1}">
              <a14:hiddenFill xmlns:a14="http://schemas.microsoft.com/office/drawing/2010/main">
                <a:solidFill>
                  <a:srgbClr val="FFFFFF">
                    <a:alpha val="6000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9F1E3A32-D506-451F-8329-FE5BE4183516}"/>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A4922C3D-01CD-48FA-BF15-EC7602C4122C}"/>
              </a:ext>
            </a:extLst>
          </p:cNvPr>
          <p:cNvSpPr>
            <a:spLocks noGrp="1"/>
          </p:cNvSpPr>
          <p:nvPr>
            <p:ph type="ftr" sz="quarter" idx="11"/>
          </p:nvPr>
        </p:nvSpPr>
        <p:spPr>
          <a:xfrm>
            <a:off x="4604576" y="6469559"/>
            <a:ext cx="2983189" cy="144335"/>
          </a:xfrm>
        </p:spPr>
        <p:txBody>
          <a:bodyPr/>
          <a:lstStyle>
            <a:lvl1pPr>
              <a:defRPr>
                <a:solidFill>
                  <a:schemeClr val="bg1"/>
                </a:solidFill>
              </a:defRPr>
            </a:lvl1pPr>
          </a:lstStyle>
          <a:p>
            <a:r>
              <a:rPr lang="en-US" altLang="en-US" dirty="0"/>
              <a:t>Confidential &amp; © Real Wireless Ltd. 2024. All rights reserved. </a:t>
            </a:r>
            <a:endParaRPr lang="en-GB" altLang="en-US" dirty="0"/>
          </a:p>
        </p:txBody>
      </p:sp>
      <p:sp>
        <p:nvSpPr>
          <p:cNvPr id="9" name="Slide Number Placeholder 8">
            <a:extLst>
              <a:ext uri="{FF2B5EF4-FFF2-40B4-BE49-F238E27FC236}">
                <a16:creationId xmlns:a16="http://schemas.microsoft.com/office/drawing/2014/main" id="{B60E17B8-BE0B-4082-866B-84C2DD51B5E7}"/>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1CF038EA-A35B-4BE6-9ED8-5C08DF259EE6}"/>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4089469511"/>
      </p:ext>
    </p:extLst>
  </p:cSld>
  <p:clrMapOvr>
    <a:masterClrMapping/>
  </p:clrMapOvr>
  <p:transition spd="med">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ivider - Comms pic">
    <p:spTree>
      <p:nvGrpSpPr>
        <p:cNvPr id="1" name=""/>
        <p:cNvGrpSpPr/>
        <p:nvPr/>
      </p:nvGrpSpPr>
      <p:grpSpPr>
        <a:xfrm>
          <a:off x="0" y="0"/>
          <a:ext cx="0" cy="0"/>
          <a:chOff x="0" y="0"/>
          <a:chExt cx="0" cy="0"/>
        </a:xfrm>
      </p:grpSpPr>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4" name="Rectangle 3"/>
          <p:cNvSpPr/>
          <p:nvPr userDrawn="1"/>
        </p:nvSpPr>
        <p:spPr>
          <a:xfrm>
            <a:off x="0" y="0"/>
            <a:ext cx="12192000" cy="4735711"/>
          </a:xfrm>
          <a:prstGeom prst="rect">
            <a:avLst/>
          </a:prstGeom>
          <a:gradFill>
            <a:gsLst>
              <a:gs pos="0">
                <a:schemeClr val="accent2"/>
              </a:gs>
              <a:gs pos="100000">
                <a:schemeClr val="accent3"/>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pic>
        <p:nvPicPr>
          <p:cNvPr id="14" name="Picture 12" descr="McLaren Enterprise.png"/>
          <p:cNvPicPr>
            <a:picLocks noChangeAspect="1"/>
          </p:cNvPicPr>
          <p:nvPr userDrawn="1"/>
        </p:nvPicPr>
        <p:blipFill>
          <a:blip r:embed="rId2">
            <a:alphaModFix amt="60000"/>
            <a:extLst>
              <a:ext uri="{28A0092B-C50C-407E-A947-70E740481C1C}">
                <a14:useLocalDpi xmlns:a14="http://schemas.microsoft.com/office/drawing/2010/main" val="0"/>
              </a:ext>
            </a:extLst>
          </a:blip>
          <a:srcRect/>
          <a:stretch>
            <a:fillRect/>
          </a:stretch>
        </p:blipFill>
        <p:spPr bwMode="auto">
          <a:xfrm>
            <a:off x="0" y="0"/>
            <a:ext cx="12192000" cy="4735711"/>
          </a:xfrm>
          <a:prstGeom prst="rect">
            <a:avLst/>
          </a:prstGeom>
          <a:noFill/>
          <a:ln>
            <a:noFill/>
          </a:ln>
          <a:extLst>
            <a:ext uri="{909E8E84-426E-40DD-AFC4-6F175D3DCCD1}">
              <a14:hiddenFill xmlns:a14="http://schemas.microsoft.com/office/drawing/2010/main">
                <a:solidFill>
                  <a:srgbClr val="FFFFFF">
                    <a:alpha val="6000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993848841"/>
      </p:ext>
    </p:extLst>
  </p:cSld>
  <p:clrMapOvr>
    <a:masterClrMapping/>
  </p:clrMapOvr>
  <p:transition spd="med">
    <p:wipe/>
  </p:transition>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 Comms pic">
    <p:spTree>
      <p:nvGrpSpPr>
        <p:cNvPr id="1" name=""/>
        <p:cNvGrpSpPr/>
        <p:nvPr/>
      </p:nvGrpSpPr>
      <p:grpSpPr>
        <a:xfrm>
          <a:off x="0" y="0"/>
          <a:ext cx="0" cy="0"/>
          <a:chOff x="0" y="0"/>
          <a:chExt cx="0" cy="0"/>
        </a:xfrm>
      </p:grpSpPr>
      <p:sp>
        <p:nvSpPr>
          <p:cNvPr id="18" name="Rectangle 17"/>
          <p:cNvSpPr/>
          <p:nvPr userDrawn="1"/>
        </p:nvSpPr>
        <p:spPr>
          <a:xfrm>
            <a:off x="0" y="0"/>
            <a:ext cx="12192000" cy="4735711"/>
          </a:xfrm>
          <a:prstGeom prst="rect">
            <a:avLst/>
          </a:prstGeom>
          <a:gradFill>
            <a:gsLst>
              <a:gs pos="0">
                <a:schemeClr val="accent2"/>
              </a:gs>
              <a:gs pos="100000">
                <a:schemeClr val="accent3"/>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
        <p:nvSpPr>
          <p:cNvPr id="10" name="Picture Placeholder 9"/>
          <p:cNvSpPr>
            <a:spLocks noGrp="1"/>
          </p:cNvSpPr>
          <p:nvPr>
            <p:ph type="pic" sz="quarter" idx="13"/>
          </p:nvPr>
        </p:nvSpPr>
        <p:spPr>
          <a:xfrm>
            <a:off x="0" y="0"/>
            <a:ext cx="12192000" cy="4735711"/>
          </a:xfrm>
        </p:spPr>
        <p:txBody>
          <a:bodyPr/>
          <a:lstStyle/>
          <a:p>
            <a:r>
              <a:rPr lang="en-US" dirty="0"/>
              <a:t>Drag picture to placeholder or click icon to add</a:t>
            </a:r>
          </a:p>
        </p:txBody>
      </p:sp>
    </p:spTree>
    <p:extLst>
      <p:ext uri="{BB962C8B-B14F-4D97-AF65-F5344CB8AC3E}">
        <p14:creationId xmlns:p14="http://schemas.microsoft.com/office/powerpoint/2010/main" val="4225029002"/>
      </p:ext>
    </p:extLst>
  </p:cSld>
  <p:clrMapOvr>
    <a:masterClrMapping/>
  </p:clrMapOvr>
  <p:transition spd="med">
    <p:wipe/>
  </p:transition>
  <p:hf hd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Divider - Comms pic">
    <p:spTree>
      <p:nvGrpSpPr>
        <p:cNvPr id="1" name=""/>
        <p:cNvGrpSpPr/>
        <p:nvPr/>
      </p:nvGrpSpPr>
      <p:grpSpPr>
        <a:xfrm>
          <a:off x="0" y="0"/>
          <a:ext cx="0" cy="0"/>
          <a:chOff x="0" y="0"/>
          <a:chExt cx="0" cy="0"/>
        </a:xfrm>
      </p:grpSpPr>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4137608949"/>
      </p:ext>
    </p:extLst>
  </p:cSld>
  <p:clrMapOvr>
    <a:masterClrMapping/>
  </p:clrMapOvr>
  <p:transition spd="med">
    <p:wipe/>
  </p:transition>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Divider - Comms pic">
    <p:spTree>
      <p:nvGrpSpPr>
        <p:cNvPr id="1" name=""/>
        <p:cNvGrpSpPr/>
        <p:nvPr/>
      </p:nvGrpSpPr>
      <p:grpSpPr>
        <a:xfrm>
          <a:off x="0" y="0"/>
          <a:ext cx="0" cy="0"/>
          <a:chOff x="0" y="0"/>
          <a:chExt cx="0" cy="0"/>
        </a:xfrm>
      </p:grpSpPr>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4127743956"/>
      </p:ext>
    </p:extLst>
  </p:cSld>
  <p:clrMapOvr>
    <a:masterClrMapping/>
  </p:clrMapOvr>
  <p:transition spd="med">
    <p:wipe/>
  </p:transition>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5_Divider - Comms pic">
    <p:spTree>
      <p:nvGrpSpPr>
        <p:cNvPr id="1" name=""/>
        <p:cNvGrpSpPr/>
        <p:nvPr/>
      </p:nvGrpSpPr>
      <p:grpSpPr>
        <a:xfrm>
          <a:off x="0" y="0"/>
          <a:ext cx="0" cy="0"/>
          <a:chOff x="0" y="0"/>
          <a:chExt cx="0" cy="0"/>
        </a:xfrm>
      </p:grpSpPr>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1226473268"/>
      </p:ext>
    </p:extLst>
  </p:cSld>
  <p:clrMapOvr>
    <a:masterClrMapping/>
  </p:clrMapOvr>
  <p:transition spd="med">
    <p:wipe/>
  </p:transition>
  <p:hf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_Divider - Comms pic">
    <p:spTree>
      <p:nvGrpSpPr>
        <p:cNvPr id="1" name=""/>
        <p:cNvGrpSpPr/>
        <p:nvPr/>
      </p:nvGrpSpPr>
      <p:grpSpPr>
        <a:xfrm>
          <a:off x="0" y="0"/>
          <a:ext cx="0" cy="0"/>
          <a:chOff x="0" y="0"/>
          <a:chExt cx="0" cy="0"/>
        </a:xfrm>
      </p:grpSpPr>
      <p:sp>
        <p:nvSpPr>
          <p:cNvPr id="12" name="Rectangle 11"/>
          <p:cNvSpPr/>
          <p:nvPr userDrawn="1"/>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4735711"/>
            <a:ext cx="12192000" cy="21222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5248432"/>
            <a:ext cx="10063498" cy="432811"/>
          </a:xfrm>
        </p:spPr>
        <p:txBody>
          <a:bodyPr lIns="0" tIns="0" rIns="0" bIns="0" anchor="t">
            <a:noAutofit/>
          </a:bodyPr>
          <a:lstStyle>
            <a:lvl1pPr algn="l">
              <a:defRPr sz="2813" b="1" cap="none">
                <a:solidFill>
                  <a:srgbClr val="FFFFFF"/>
                </a:solidFill>
              </a:defRPr>
            </a:lvl1pPr>
          </a:lstStyle>
          <a:p>
            <a:r>
              <a:rPr lang="en-US"/>
              <a:t>Click to edit Master title style</a:t>
            </a:r>
            <a:endParaRPr lang="en-GB" dirty="0"/>
          </a:p>
        </p:txBody>
      </p:sp>
      <p:sp>
        <p:nvSpPr>
          <p:cNvPr id="7" name="Date Placeholder 6">
            <a:extLst>
              <a:ext uri="{FF2B5EF4-FFF2-40B4-BE49-F238E27FC236}">
                <a16:creationId xmlns:a16="http://schemas.microsoft.com/office/drawing/2014/main" id="{E8A4C0C1-0618-44F8-A944-76EEF8C3E06F}"/>
              </a:ext>
            </a:extLst>
          </p:cNvPr>
          <p:cNvSpPr>
            <a:spLocks noGrp="1"/>
          </p:cNvSpPr>
          <p:nvPr>
            <p:ph type="dt" sz="half" idx="10"/>
          </p:nvPr>
        </p:nvSpPr>
        <p:spPr>
          <a:xfrm>
            <a:off x="1485487" y="6469559"/>
            <a:ext cx="955390" cy="144335"/>
          </a:xfrm>
        </p:spPr>
        <p:txBody>
          <a:bodyPr/>
          <a:lstStyle>
            <a:lvl1pPr>
              <a:defRPr>
                <a:solidFill>
                  <a:schemeClr val="bg1"/>
                </a:solidFill>
              </a:defRPr>
            </a:lvl1pPr>
          </a:lstStyle>
          <a:p>
            <a:fld id="{782B311A-997C-4970-AC0F-AF015535F6EF}" type="datetime4">
              <a:rPr lang="en-GB" altLang="en-US" smtClean="0"/>
              <a:pPr/>
              <a:t>19 November 2024</a:t>
            </a:fld>
            <a:endParaRPr lang="en-GB" altLang="en-US" dirty="0"/>
          </a:p>
        </p:txBody>
      </p:sp>
      <p:sp>
        <p:nvSpPr>
          <p:cNvPr id="8" name="Footer Placeholder 7">
            <a:extLst>
              <a:ext uri="{FF2B5EF4-FFF2-40B4-BE49-F238E27FC236}">
                <a16:creationId xmlns:a16="http://schemas.microsoft.com/office/drawing/2014/main" id="{83FDE14E-9660-44F6-8BD3-A468306EE752}"/>
              </a:ext>
            </a:extLst>
          </p:cNvPr>
          <p:cNvSpPr>
            <a:spLocks noGrp="1"/>
          </p:cNvSpPr>
          <p:nvPr>
            <p:ph type="ftr" sz="quarter" idx="11"/>
          </p:nvPr>
        </p:nvSpPr>
        <p:spPr/>
        <p:txBody>
          <a:bodyPr/>
          <a:lstStyle>
            <a:lvl1pPr>
              <a:defRPr>
                <a:solidFill>
                  <a:schemeClr val="bg1"/>
                </a:solidFill>
              </a:defRPr>
            </a:lvl1pPr>
          </a:lstStyle>
          <a:p>
            <a:r>
              <a:rPr lang="en-US" altLang="en-US" dirty="0"/>
              <a:t>Confidential &amp; © Real Wireless Ltd. 2017. All rights reserved. </a:t>
            </a:r>
            <a:endParaRPr lang="en-GB" altLang="en-US" dirty="0"/>
          </a:p>
        </p:txBody>
      </p:sp>
      <p:sp>
        <p:nvSpPr>
          <p:cNvPr id="9" name="Slide Number Placeholder 8">
            <a:extLst>
              <a:ext uri="{FF2B5EF4-FFF2-40B4-BE49-F238E27FC236}">
                <a16:creationId xmlns:a16="http://schemas.microsoft.com/office/drawing/2014/main" id="{B9EE157C-6596-4C75-9A60-B33211D47724}"/>
              </a:ext>
            </a:extLst>
          </p:cNvPr>
          <p:cNvSpPr>
            <a:spLocks noGrp="1"/>
          </p:cNvSpPr>
          <p:nvPr>
            <p:ph type="sldNum" sz="quarter" idx="12"/>
          </p:nvPr>
        </p:nvSpPr>
        <p:spPr/>
        <p:txBody>
          <a:bodyPr/>
          <a:lstStyle>
            <a:lvl1pPr>
              <a:defRPr>
                <a:solidFill>
                  <a:schemeClr val="bg1"/>
                </a:solidFill>
              </a:defRPr>
            </a:lvl1pPr>
          </a:lstStyle>
          <a:p>
            <a:fld id="{8808D793-3C45-40FA-AA9B-495F054DDB87}" type="slidenum">
              <a:rPr lang="en-GB" altLang="en-US" smtClean="0"/>
              <a:pPr/>
              <a:t>‹#›</a:t>
            </a:fld>
            <a:endParaRPr lang="en-GB" altLang="en-US" dirty="0"/>
          </a:p>
        </p:txBody>
      </p:sp>
      <p:cxnSp>
        <p:nvCxnSpPr>
          <p:cNvPr id="16" name="Straight Connector 15">
            <a:extLst>
              <a:ext uri="{FF2B5EF4-FFF2-40B4-BE49-F238E27FC236}">
                <a16:creationId xmlns:a16="http://schemas.microsoft.com/office/drawing/2014/main" id="{53CED966-7BBE-4B0E-B8D4-D739F5FFAF38}"/>
              </a:ext>
            </a:extLst>
          </p:cNvPr>
          <p:cNvCxnSpPr/>
          <p:nvPr userDrawn="1"/>
        </p:nvCxnSpPr>
        <p:spPr>
          <a:xfrm rot="5400000">
            <a:off x="1322507" y="6552159"/>
            <a:ext cx="110133" cy="1488"/>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706042966"/>
      </p:ext>
    </p:extLst>
  </p:cSld>
  <p:clrMapOvr>
    <a:masterClrMapping/>
  </p:clrMapOvr>
  <p:transition spd="med">
    <p:wipe/>
  </p:transition>
  <p:hf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wo column bulle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3AF6741-7765-43FB-8EC4-66076896EFD5}"/>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8654"/>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1068717" y="1504809"/>
            <a:ext cx="4723496" cy="4455758"/>
          </a:xfrm>
        </p:spPr>
        <p:txBody>
          <a:bodyPr lIns="0" tIns="0" rIns="0" bIns="0" numCol="1" spcCol="648000">
            <a:noAutofit/>
          </a:bodyPr>
          <a:lstStyle>
            <a:lvl1pPr marL="270000" indent="-270000">
              <a:spcBef>
                <a:spcPts val="0"/>
              </a:spcBef>
              <a:spcAft>
                <a:spcPts val="563"/>
              </a:spcAft>
              <a:buFont typeface="Calibri" panose="020F0502020204030204" pitchFamily="34" charset="0"/>
              <a:buChar char="●"/>
              <a:defRPr sz="1313"/>
            </a:lvl1pPr>
            <a:lvl2pPr marL="540000" indent="-270000">
              <a:spcBef>
                <a:spcPts val="0"/>
              </a:spcBef>
              <a:spcAft>
                <a:spcPts val="563"/>
              </a:spcAft>
              <a:buClr>
                <a:schemeClr val="accent4"/>
              </a:buClr>
              <a:buFont typeface="Calibri" panose="020F0502020204030204" pitchFamily="34" charset="0"/>
              <a:buChar char="●"/>
              <a:defRPr sz="1313"/>
            </a:lvl2pPr>
            <a:lvl3pPr marL="810000" indent="-270000">
              <a:spcBef>
                <a:spcPts val="0"/>
              </a:spcBef>
              <a:spcAft>
                <a:spcPts val="563"/>
              </a:spcAft>
              <a:buClr>
                <a:schemeClr val="accent5"/>
              </a:buClr>
              <a:buSzPct val="100000"/>
              <a:buFont typeface="Calibri"/>
              <a:buChar char="●"/>
              <a:defRPr sz="1313"/>
            </a:lvl3pPr>
            <a:lvl4pPr marL="1080000" indent="-270000">
              <a:spcBef>
                <a:spcPts val="0"/>
              </a:spcBef>
              <a:spcAft>
                <a:spcPts val="563"/>
              </a:spcAft>
              <a:buClr>
                <a:schemeClr val="accent6"/>
              </a:buClr>
              <a:buSzPct val="100000"/>
              <a:buFont typeface="Calibri" panose="020F0502020204030204" pitchFamily="34" charset="0"/>
              <a:buChar char="●"/>
              <a:defRPr sz="1313"/>
            </a:lvl4pPr>
            <a:lvl5pPr marL="1010543" indent="-255984">
              <a:spcBef>
                <a:spcPts val="0"/>
              </a:spcBef>
              <a:spcAft>
                <a:spcPts val="563"/>
              </a:spcAft>
              <a:defRPr sz="112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Picture Placeholder 11"/>
          <p:cNvSpPr>
            <a:spLocks noGrp="1"/>
          </p:cNvSpPr>
          <p:nvPr>
            <p:ph type="pic" sz="quarter" idx="13"/>
          </p:nvPr>
        </p:nvSpPr>
        <p:spPr>
          <a:xfrm>
            <a:off x="6421034" y="3019062"/>
            <a:ext cx="4711181" cy="1520161"/>
          </a:xfrm>
        </p:spPr>
        <p:txBody>
          <a:bodyPr rtlCol="0" anchor="ctr">
            <a:normAutofit/>
          </a:bodyPr>
          <a:lstStyle>
            <a:lvl1pPr algn="ctr">
              <a:buNone/>
              <a:defRPr sz="1688"/>
            </a:lvl1pPr>
          </a:lstStyle>
          <a:p>
            <a:pPr lvl="0"/>
            <a:r>
              <a:rPr lang="en-US" noProof="0" dirty="0"/>
              <a:t>Drag picture to placeholder or click icon to add</a:t>
            </a:r>
            <a:endParaRPr lang="en-GB" noProof="0" dirty="0"/>
          </a:p>
        </p:txBody>
      </p:sp>
      <p:sp>
        <p:nvSpPr>
          <p:cNvPr id="7" name="Date Placeholder 3"/>
          <p:cNvSpPr>
            <a:spLocks noGrp="1"/>
          </p:cNvSpPr>
          <p:nvPr>
            <p:ph type="dt" sz="half" idx="14"/>
          </p:nvPr>
        </p:nvSpPr>
        <p:spPr/>
        <p:txBody>
          <a:bodyPr/>
          <a:lstStyle>
            <a:lvl1pPr>
              <a:defRPr/>
            </a:lvl1pPr>
          </a:lstStyle>
          <a:p>
            <a:fld id="{6BE371B0-F880-4E36-AC72-6D66B668A70C}" type="datetime4">
              <a:rPr lang="en-GB" altLang="en-US" smtClean="0"/>
              <a:t>19 November 2024</a:t>
            </a:fld>
            <a:endParaRPr lang="en-GB" altLang="en-US" dirty="0"/>
          </a:p>
        </p:txBody>
      </p:sp>
      <p:sp>
        <p:nvSpPr>
          <p:cNvPr id="8" name="Footer Placeholder 4"/>
          <p:cNvSpPr>
            <a:spLocks noGrp="1"/>
          </p:cNvSpPr>
          <p:nvPr>
            <p:ph type="ftr" sz="quarter" idx="15"/>
          </p:nvPr>
        </p:nvSpPr>
        <p:spPr>
          <a:xfrm>
            <a:off x="4599806" y="6469559"/>
            <a:ext cx="2990967" cy="144270"/>
          </a:xfrm>
        </p:spPr>
        <p:txBody>
          <a:bodyPr/>
          <a:lstStyle>
            <a:lvl1pPr>
              <a:defRPr/>
            </a:lvl1pPr>
          </a:lstStyle>
          <a:p>
            <a:r>
              <a:rPr lang="en-US" altLang="en-US" dirty="0"/>
              <a:t>Confidential &amp; © Real Wireless Ltd. 2017. All rights reserved. </a:t>
            </a:r>
            <a:endParaRPr lang="en-GB" altLang="en-US" dirty="0"/>
          </a:p>
        </p:txBody>
      </p:sp>
      <p:sp>
        <p:nvSpPr>
          <p:cNvPr id="9" name="Slide Number Placeholder 5"/>
          <p:cNvSpPr>
            <a:spLocks noGrp="1"/>
          </p:cNvSpPr>
          <p:nvPr>
            <p:ph type="sldNum" sz="quarter" idx="16"/>
          </p:nvPr>
        </p:nvSpPr>
        <p:spPr/>
        <p:txBody>
          <a:bodyPr/>
          <a:lstStyle>
            <a:lvl1pPr>
              <a:defRPr/>
            </a:lvl1pPr>
          </a:lstStyle>
          <a:p>
            <a:fld id="{1B750600-B7B5-4BB5-B1A0-F9087508ACA0}" type="slidenum">
              <a:rPr lang="en-GB" altLang="en-US" smtClean="0"/>
              <a:pPr/>
              <a:t>‹#›</a:t>
            </a:fld>
            <a:endParaRPr lang="en-GB" altLang="en-US" dirty="0"/>
          </a:p>
        </p:txBody>
      </p:sp>
      <p:sp>
        <p:nvSpPr>
          <p:cNvPr id="13" name="Content Placeholder 2">
            <a:extLst>
              <a:ext uri="{FF2B5EF4-FFF2-40B4-BE49-F238E27FC236}">
                <a16:creationId xmlns:a16="http://schemas.microsoft.com/office/drawing/2014/main" id="{0B3D3A4F-B668-4559-89CF-BFF9C2B1C36C}"/>
              </a:ext>
            </a:extLst>
          </p:cNvPr>
          <p:cNvSpPr>
            <a:spLocks noGrp="1"/>
          </p:cNvSpPr>
          <p:nvPr>
            <p:ph idx="17" hasCustomPrompt="1"/>
          </p:nvPr>
        </p:nvSpPr>
        <p:spPr>
          <a:xfrm>
            <a:off x="6421033" y="1504809"/>
            <a:ext cx="4723496" cy="1276491"/>
          </a:xfrm>
        </p:spPr>
        <p:txBody>
          <a:bodyPr lIns="0" tIns="0" rIns="0" bIns="0" numCol="1" spcCol="648000">
            <a:noAutofit/>
          </a:bodyPr>
          <a:lstStyle>
            <a:lvl1pPr marL="270000" indent="-270000">
              <a:spcBef>
                <a:spcPts val="0"/>
              </a:spcBef>
              <a:spcAft>
                <a:spcPts val="563"/>
              </a:spcAft>
              <a:buFont typeface="Calibri" panose="020F0502020204030204" pitchFamily="34" charset="0"/>
              <a:buChar char="●"/>
              <a:defRPr sz="1313"/>
            </a:lvl1pPr>
            <a:lvl2pPr marL="540000" indent="-270000">
              <a:spcBef>
                <a:spcPts val="0"/>
              </a:spcBef>
              <a:spcAft>
                <a:spcPts val="563"/>
              </a:spcAft>
              <a:buClr>
                <a:schemeClr val="accent4"/>
              </a:buClr>
              <a:buFont typeface="Calibri" panose="020F0502020204030204" pitchFamily="34" charset="0"/>
              <a:buChar char="●"/>
              <a:defRPr sz="1313"/>
            </a:lvl2pPr>
            <a:lvl3pPr marL="810000" indent="-270000">
              <a:spcBef>
                <a:spcPts val="0"/>
              </a:spcBef>
              <a:spcAft>
                <a:spcPts val="563"/>
              </a:spcAft>
              <a:buClr>
                <a:schemeClr val="accent5"/>
              </a:buClr>
              <a:buSzPct val="100000"/>
              <a:buFont typeface="Calibri"/>
              <a:buChar char="●"/>
              <a:defRPr sz="1313"/>
            </a:lvl3pPr>
            <a:lvl4pPr marL="1080000" indent="-270000">
              <a:spcBef>
                <a:spcPts val="0"/>
              </a:spcBef>
              <a:spcAft>
                <a:spcPts val="563"/>
              </a:spcAft>
              <a:buClr>
                <a:schemeClr val="accent6"/>
              </a:buClr>
              <a:buSzPct val="100000"/>
              <a:buFont typeface="Calibri" panose="020F0502020204030204" pitchFamily="34" charset="0"/>
              <a:buChar char="●"/>
              <a:defRPr sz="1313"/>
            </a:lvl4pPr>
            <a:lvl5pPr marL="1010543" indent="-255984">
              <a:spcBef>
                <a:spcPts val="0"/>
              </a:spcBef>
              <a:spcAft>
                <a:spcPts val="563"/>
              </a:spcAft>
              <a:defRPr sz="1125"/>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44786" y="6408445"/>
            <a:ext cx="1687429" cy="206519"/>
          </a:xfrm>
          <a:prstGeom prst="rect">
            <a:avLst/>
          </a:prstGeom>
        </p:spPr>
      </p:pic>
    </p:spTree>
    <p:extLst>
      <p:ext uri="{BB962C8B-B14F-4D97-AF65-F5344CB8AC3E}">
        <p14:creationId xmlns:p14="http://schemas.microsoft.com/office/powerpoint/2010/main" val="1134668478"/>
      </p:ext>
    </p:extLst>
  </p:cSld>
  <p:clrMapOvr>
    <a:masterClrMapping/>
  </p:clrMapOvr>
  <p:transition spd="med">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38D2C95-1B67-4EB6-B862-1535BD16EC1B}"/>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50500"/>
          </a:xfrm>
        </p:spPr>
        <p:txBody>
          <a:bodyPr anchor="b" anchorCtr="0"/>
          <a:lstStyle>
            <a:lvl1pPr>
              <a:lnSpc>
                <a:spcPct val="100000"/>
              </a:lnSpc>
              <a:defRPr b="1">
                <a:solidFill>
                  <a:schemeClr val="bg1"/>
                </a:solidFill>
              </a:defRPr>
            </a:lvl1pPr>
          </a:lstStyle>
          <a:p>
            <a:r>
              <a:rPr lang="en-US"/>
              <a:t>Click to edit Master title style</a:t>
            </a:r>
            <a:endParaRPr lang="en-GB" dirty="0"/>
          </a:p>
        </p:txBody>
      </p:sp>
      <p:sp>
        <p:nvSpPr>
          <p:cNvPr id="3" name="Date Placeholder 2"/>
          <p:cNvSpPr>
            <a:spLocks noGrp="1"/>
          </p:cNvSpPr>
          <p:nvPr>
            <p:ph type="dt" sz="half" idx="10"/>
          </p:nvPr>
        </p:nvSpPr>
        <p:spPr/>
        <p:txBody>
          <a:bodyPr/>
          <a:lstStyle/>
          <a:p>
            <a:fld id="{081D7838-1AEE-44FD-843D-F2CDE10AE7B0}" type="datetime4">
              <a:rPr lang="en-GB" altLang="en-US" smtClean="0"/>
              <a:t>19 November 2024</a:t>
            </a:fld>
            <a:endParaRPr lang="en-GB" altLang="en-US" dirty="0"/>
          </a:p>
        </p:txBody>
      </p:sp>
      <p:sp>
        <p:nvSpPr>
          <p:cNvPr id="4" name="Footer Placeholder 3"/>
          <p:cNvSpPr>
            <a:spLocks noGrp="1"/>
          </p:cNvSpPr>
          <p:nvPr>
            <p:ph type="ftr" sz="quarter" idx="11"/>
          </p:nvPr>
        </p:nvSpPr>
        <p:spPr/>
        <p:txBody>
          <a:bodyPr/>
          <a:lstStyle/>
          <a:p>
            <a:r>
              <a:rPr lang="en-US" altLang="en-US" dirty="0"/>
              <a:t>Confidential &amp; © Real Wireless Ltd. 2017. All rights reserved. </a:t>
            </a:r>
            <a:endParaRPr lang="en-GB" altLang="en-US" dirty="0"/>
          </a:p>
        </p:txBody>
      </p:sp>
      <p:sp>
        <p:nvSpPr>
          <p:cNvPr id="5" name="Slide Number Placeholder 4"/>
          <p:cNvSpPr>
            <a:spLocks noGrp="1"/>
          </p:cNvSpPr>
          <p:nvPr>
            <p:ph type="sldNum" sz="quarter" idx="12"/>
          </p:nvPr>
        </p:nvSpPr>
        <p:spPr/>
        <p:txBody>
          <a:bodyPr/>
          <a:lstStyle/>
          <a:p>
            <a:fld id="{8808D793-3C45-40FA-AA9B-495F054DDB87}" type="slidenum">
              <a:rPr lang="en-GB" altLang="en-US" smtClean="0"/>
              <a:pPr/>
              <a:t>‹#›</a:t>
            </a:fld>
            <a:endParaRPr lang="en-GB" altLang="en-US" dirty="0"/>
          </a:p>
        </p:txBody>
      </p:sp>
    </p:spTree>
    <p:extLst>
      <p:ext uri="{BB962C8B-B14F-4D97-AF65-F5344CB8AC3E}">
        <p14:creationId xmlns:p14="http://schemas.microsoft.com/office/powerpoint/2010/main" val="2526704187"/>
      </p:ext>
    </p:extLst>
  </p:cSld>
  <p:clrMapOvr>
    <a:masterClrMapping/>
  </p:clrMapOvr>
  <p:transition spd="med">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C2BCE6F-E17D-4E6D-B07F-ABCAC0F4D614}" type="datetime4">
              <a:rPr lang="en-GB" altLang="en-US" smtClean="0"/>
              <a:t>19 November 2024</a:t>
            </a:fld>
            <a:endParaRPr lang="en-GB" altLang="en-US" dirty="0"/>
          </a:p>
        </p:txBody>
      </p:sp>
      <p:sp>
        <p:nvSpPr>
          <p:cNvPr id="4" name="Footer Placeholder 3"/>
          <p:cNvSpPr>
            <a:spLocks noGrp="1"/>
          </p:cNvSpPr>
          <p:nvPr>
            <p:ph type="ftr" sz="quarter" idx="11"/>
          </p:nvPr>
        </p:nvSpPr>
        <p:spPr/>
        <p:txBody>
          <a:bodyPr/>
          <a:lstStyle/>
          <a:p>
            <a:r>
              <a:rPr lang="en-US" altLang="en-US" dirty="0"/>
              <a:t>Confidential &amp; © Real Wireless Ltd. 2017. All rights reserved. </a:t>
            </a:r>
            <a:endParaRPr lang="en-GB" altLang="en-US" dirty="0"/>
          </a:p>
        </p:txBody>
      </p:sp>
      <p:sp>
        <p:nvSpPr>
          <p:cNvPr id="5" name="Slide Number Placeholder 4"/>
          <p:cNvSpPr>
            <a:spLocks noGrp="1"/>
          </p:cNvSpPr>
          <p:nvPr>
            <p:ph type="sldNum" sz="quarter" idx="12"/>
          </p:nvPr>
        </p:nvSpPr>
        <p:spPr/>
        <p:txBody>
          <a:bodyPr/>
          <a:lstStyle/>
          <a:p>
            <a:fld id="{8808D793-3C45-40FA-AA9B-495F054DDB87}" type="slidenum">
              <a:rPr lang="en-GB" altLang="en-US" smtClean="0"/>
              <a:pPr/>
              <a:t>‹#›</a:t>
            </a:fld>
            <a:endParaRPr lang="en-GB" altLang="en-US" dirty="0"/>
          </a:p>
        </p:txBody>
      </p:sp>
    </p:spTree>
    <p:extLst>
      <p:ext uri="{BB962C8B-B14F-4D97-AF65-F5344CB8AC3E}">
        <p14:creationId xmlns:p14="http://schemas.microsoft.com/office/powerpoint/2010/main" val="3275077877"/>
      </p:ext>
    </p:extLst>
  </p:cSld>
  <p:clrMapOvr>
    <a:masterClrMapping/>
  </p:clrMapOvr>
  <p:transition spd="med">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ivider - Colour panel/grey base">
    <p:spTree>
      <p:nvGrpSpPr>
        <p:cNvPr id="1" name=""/>
        <p:cNvGrpSpPr/>
        <p:nvPr/>
      </p:nvGrpSpPr>
      <p:grpSpPr>
        <a:xfrm>
          <a:off x="0" y="0"/>
          <a:ext cx="0" cy="0"/>
          <a:chOff x="0" y="0"/>
          <a:chExt cx="0" cy="0"/>
        </a:xfrm>
      </p:grpSpPr>
      <p:sp>
        <p:nvSpPr>
          <p:cNvPr id="11" name="Rectangle 10"/>
          <p:cNvSpPr/>
          <p:nvPr userDrawn="1"/>
        </p:nvSpPr>
        <p:spPr>
          <a:xfrm>
            <a:off x="0" y="1"/>
            <a:ext cx="12192000" cy="5427762"/>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12" name="Rectangle 11"/>
          <p:cNvSpPr/>
          <p:nvPr userDrawn="1"/>
        </p:nvSpPr>
        <p:spPr>
          <a:xfrm>
            <a:off x="0" y="5427763"/>
            <a:ext cx="12192000" cy="143023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Rectangle 2"/>
          <p:cNvSpPr/>
          <p:nvPr/>
        </p:nvSpPr>
        <p:spPr>
          <a:xfrm>
            <a:off x="0" y="1"/>
            <a:ext cx="12192000" cy="5427762"/>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4" name="Rectangle 3"/>
          <p:cNvSpPr/>
          <p:nvPr/>
        </p:nvSpPr>
        <p:spPr>
          <a:xfrm>
            <a:off x="0" y="5427763"/>
            <a:ext cx="12192000" cy="143023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19" name="Title 18"/>
          <p:cNvSpPr>
            <a:spLocks noGrp="1"/>
          </p:cNvSpPr>
          <p:nvPr>
            <p:ph type="title"/>
          </p:nvPr>
        </p:nvSpPr>
        <p:spPr>
          <a:xfrm>
            <a:off x="1064251" y="2497476"/>
            <a:ext cx="10063498" cy="432811"/>
          </a:xfrm>
        </p:spPr>
        <p:txBody>
          <a:bodyPr lIns="0" tIns="0" rIns="0" bIns="0" anchor="t">
            <a:noAutofit/>
          </a:bodyPr>
          <a:lstStyle>
            <a:lvl1pPr algn="ctr">
              <a:defRPr sz="2438" b="1">
                <a:solidFill>
                  <a:srgbClr val="FFFFFF"/>
                </a:solidFill>
              </a:defRPr>
            </a:lvl1pPr>
          </a:lstStyle>
          <a:p>
            <a:r>
              <a:rPr lang="en-US"/>
              <a:t>Click to edit Master title style</a:t>
            </a:r>
            <a:endParaRPr lang="en-GB" dirty="0"/>
          </a:p>
        </p:txBody>
      </p:sp>
      <p:cxnSp>
        <p:nvCxnSpPr>
          <p:cNvPr id="7" name="Straight Connector 6"/>
          <p:cNvCxnSpPr/>
          <p:nvPr/>
        </p:nvCxnSpPr>
        <p:spPr>
          <a:xfrm rot="5400000">
            <a:off x="1322507" y="6552159"/>
            <a:ext cx="110133" cy="14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Date Placeholder 3"/>
          <p:cNvSpPr>
            <a:spLocks noGrp="1"/>
          </p:cNvSpPr>
          <p:nvPr>
            <p:ph type="dt" sz="half" idx="10"/>
          </p:nvPr>
        </p:nvSpPr>
        <p:spPr/>
        <p:txBody>
          <a:bodyPr/>
          <a:lstStyle>
            <a:lvl1pPr>
              <a:defRPr>
                <a:solidFill>
                  <a:srgbClr val="FFFFFF"/>
                </a:solidFill>
              </a:defRPr>
            </a:lvl1pPr>
          </a:lstStyle>
          <a:p>
            <a:fld id="{E69A8B61-0994-49A3-8E61-F33DAAA671DE}" type="datetime4">
              <a:rPr lang="en-GB" altLang="en-US" smtClean="0"/>
              <a:t>19 November 2024</a:t>
            </a:fld>
            <a:endParaRPr lang="en-GB" altLang="en-US" dirty="0"/>
          </a:p>
        </p:txBody>
      </p:sp>
      <p:sp>
        <p:nvSpPr>
          <p:cNvPr id="9" name="Footer Placeholder 4"/>
          <p:cNvSpPr>
            <a:spLocks noGrp="1"/>
          </p:cNvSpPr>
          <p:nvPr>
            <p:ph type="ftr" sz="quarter" idx="11"/>
          </p:nvPr>
        </p:nvSpPr>
        <p:spPr/>
        <p:txBody>
          <a:bodyPr/>
          <a:lstStyle>
            <a:lvl1pPr>
              <a:defRPr>
                <a:solidFill>
                  <a:srgbClr val="FFFFFF"/>
                </a:solidFill>
              </a:defRPr>
            </a:lvl1pPr>
          </a:lstStyle>
          <a:p>
            <a:r>
              <a:rPr lang="en-US" altLang="en-US" dirty="0"/>
              <a:t>Confidential &amp; © Real Wireless Ltd. 2017. All rights reserved. </a:t>
            </a:r>
            <a:endParaRPr lang="en-GB" altLang="en-US" dirty="0"/>
          </a:p>
        </p:txBody>
      </p:sp>
      <p:sp>
        <p:nvSpPr>
          <p:cNvPr id="10" name="Slide Number Placeholder 5"/>
          <p:cNvSpPr>
            <a:spLocks noGrp="1"/>
          </p:cNvSpPr>
          <p:nvPr>
            <p:ph type="sldNum" sz="quarter" idx="12"/>
          </p:nvPr>
        </p:nvSpPr>
        <p:spPr/>
        <p:txBody>
          <a:bodyPr/>
          <a:lstStyle>
            <a:lvl1pPr>
              <a:defRPr>
                <a:solidFill>
                  <a:srgbClr val="FFFFFF"/>
                </a:solidFill>
              </a:defRPr>
            </a:lvl1pPr>
          </a:lstStyle>
          <a:p>
            <a:fld id="{CBF823B5-0631-45E0-90AE-14133EED1D9E}" type="slidenum">
              <a:rPr lang="en-GB" altLang="en-US" smtClean="0"/>
              <a:pPr/>
              <a:t>‹#›</a:t>
            </a:fld>
            <a:endParaRPr lang="en-GB" alt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54117" y="6132375"/>
            <a:ext cx="1977991" cy="492916"/>
          </a:xfrm>
          <a:prstGeom prst="rect">
            <a:avLst/>
          </a:prstGeom>
        </p:spPr>
      </p:pic>
    </p:spTree>
    <p:extLst>
      <p:ext uri="{BB962C8B-B14F-4D97-AF65-F5344CB8AC3E}">
        <p14:creationId xmlns:p14="http://schemas.microsoft.com/office/powerpoint/2010/main" val="2602976594"/>
      </p:ext>
    </p:extLst>
  </p:cSld>
  <p:clrMapOvr>
    <a:masterClrMapping/>
  </p:clrMapOvr>
  <p:transition spd="med">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End slide - colour">
    <p:spTree>
      <p:nvGrpSpPr>
        <p:cNvPr id="1" name=""/>
        <p:cNvGrpSpPr/>
        <p:nvPr/>
      </p:nvGrpSpPr>
      <p:grpSpPr>
        <a:xfrm>
          <a:off x="0" y="0"/>
          <a:ext cx="0" cy="0"/>
          <a:chOff x="0" y="0"/>
          <a:chExt cx="0" cy="0"/>
        </a:xfrm>
      </p:grpSpPr>
      <p:sp>
        <p:nvSpPr>
          <p:cNvPr id="12" name="Rectangle 11"/>
          <p:cNvSpPr/>
          <p:nvPr userDrawn="1"/>
        </p:nvSpPr>
        <p:spPr>
          <a:xfrm>
            <a:off x="0" y="0"/>
            <a:ext cx="12192000" cy="5109270"/>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3" name="TextBox 2"/>
          <p:cNvSpPr txBox="1"/>
          <p:nvPr/>
        </p:nvSpPr>
        <p:spPr>
          <a:xfrm>
            <a:off x="1074670" y="5386091"/>
            <a:ext cx="2260976" cy="259751"/>
          </a:xfrm>
          <a:prstGeom prst="rect">
            <a:avLst/>
          </a:prstGeom>
          <a:noFill/>
        </p:spPr>
        <p:txBody>
          <a:bodyPr lIns="0" tIns="0" rIns="0" bIns="0">
            <a:spAutoFit/>
          </a:bodyPr>
          <a:lstStyle/>
          <a:p>
            <a:pPr defTabSz="609548" fontAlgn="auto">
              <a:spcBef>
                <a:spcPts val="0"/>
              </a:spcBef>
              <a:spcAft>
                <a:spcPts val="0"/>
              </a:spcAft>
              <a:defRPr/>
            </a:pPr>
            <a:r>
              <a:rPr lang="en-US" sz="1688" b="1" dirty="0">
                <a:latin typeface="+mn-lt"/>
                <a:cs typeface="+mn-cs"/>
              </a:rPr>
              <a:t>For details contact us at:</a:t>
            </a:r>
          </a:p>
        </p:txBody>
      </p:sp>
      <p:sp>
        <p:nvSpPr>
          <p:cNvPr id="4" name="TextBox 3"/>
          <p:cNvSpPr txBox="1"/>
          <p:nvPr/>
        </p:nvSpPr>
        <p:spPr>
          <a:xfrm>
            <a:off x="1068717" y="5732860"/>
            <a:ext cx="1795086" cy="528671"/>
          </a:xfrm>
          <a:prstGeom prst="rect">
            <a:avLst/>
          </a:prstGeom>
          <a:noFill/>
        </p:spPr>
        <p:txBody>
          <a:bodyPr lIns="0" tIns="0" rIns="0" bIns="0">
            <a:spAutoFit/>
          </a:bodyPr>
          <a:lstStyle>
            <a:lvl1pPr eaLnBrk="0" hangingPunct="0">
              <a:tabLst>
                <a:tab pos="177800" algn="l"/>
              </a:tabLst>
              <a:defRPr sz="2600">
                <a:solidFill>
                  <a:schemeClr val="tx1"/>
                </a:solidFill>
                <a:latin typeface="Arial" panose="020B0604020202020204" pitchFamily="34" charset="0"/>
                <a:cs typeface="Geneva" pitchFamily="-110" charset="0"/>
              </a:defRPr>
            </a:lvl1pPr>
            <a:lvl2pPr marL="37931725" indent="-37474525" eaLnBrk="0" hangingPunct="0">
              <a:tabLst>
                <a:tab pos="177800" algn="l"/>
              </a:tabLst>
              <a:defRPr sz="2600">
                <a:solidFill>
                  <a:schemeClr val="tx1"/>
                </a:solidFill>
                <a:latin typeface="Arial" panose="020B0604020202020204" pitchFamily="34" charset="0"/>
                <a:cs typeface="Geneva" pitchFamily="-110" charset="0"/>
              </a:defRPr>
            </a:lvl2pPr>
            <a:lvl3pPr eaLnBrk="0" hangingPunct="0">
              <a:tabLst>
                <a:tab pos="177800" algn="l"/>
              </a:tabLst>
              <a:defRPr sz="2600">
                <a:solidFill>
                  <a:schemeClr val="tx1"/>
                </a:solidFill>
                <a:latin typeface="Arial" panose="020B0604020202020204" pitchFamily="34" charset="0"/>
                <a:cs typeface="Geneva" pitchFamily="-110" charset="0"/>
              </a:defRPr>
            </a:lvl3pPr>
            <a:lvl4pPr eaLnBrk="0" hangingPunct="0">
              <a:tabLst>
                <a:tab pos="177800" algn="l"/>
              </a:tabLst>
              <a:defRPr sz="2600">
                <a:solidFill>
                  <a:schemeClr val="tx1"/>
                </a:solidFill>
                <a:latin typeface="Arial" panose="020B0604020202020204" pitchFamily="34" charset="0"/>
                <a:cs typeface="Geneva" pitchFamily="-110" charset="0"/>
              </a:defRPr>
            </a:lvl4pPr>
            <a:lvl5pPr eaLnBrk="0" hangingPunct="0">
              <a:tabLst>
                <a:tab pos="177800" algn="l"/>
              </a:tabLst>
              <a:defRPr sz="2600">
                <a:solidFill>
                  <a:schemeClr val="tx1"/>
                </a:solidFill>
                <a:latin typeface="Arial" panose="020B0604020202020204" pitchFamily="34" charset="0"/>
                <a:cs typeface="Geneva" pitchFamily="-110" charset="0"/>
              </a:defRPr>
            </a:lvl5pPr>
            <a:lvl6pPr marL="4572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6pPr>
            <a:lvl7pPr marL="9144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7pPr>
            <a:lvl8pPr marL="13716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8pPr>
            <a:lvl9pPr marL="18288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9pPr>
          </a:lstStyle>
          <a:p>
            <a:pPr eaLnBrk="1" hangingPunct="1">
              <a:lnSpc>
                <a:spcPts val="1406"/>
              </a:lnSpc>
            </a:pPr>
            <a:r>
              <a:rPr lang="en-US" altLang="en-US" sz="1031" b="0" i="0" dirty="0">
                <a:latin typeface="Calibri" panose="020F0502020204030204" pitchFamily="34" charset="0"/>
                <a:cs typeface="Calibri Regular" charset="0"/>
              </a:rPr>
              <a:t>e	info@realwireless.biz </a:t>
            </a:r>
          </a:p>
          <a:p>
            <a:pPr eaLnBrk="1" hangingPunct="1">
              <a:lnSpc>
                <a:spcPts val="1406"/>
              </a:lnSpc>
            </a:pPr>
            <a:r>
              <a:rPr lang="en-US" altLang="en-US" sz="1031" b="0" i="0" dirty="0">
                <a:latin typeface="Calibri" panose="020F0502020204030204" pitchFamily="34" charset="0"/>
                <a:cs typeface="Calibri Regular" charset="0"/>
              </a:rPr>
              <a:t>w	real-wireless.com/blog </a:t>
            </a:r>
          </a:p>
          <a:p>
            <a:pPr eaLnBrk="1" hangingPunct="1">
              <a:lnSpc>
                <a:spcPts val="1406"/>
              </a:lnSpc>
            </a:pPr>
            <a:r>
              <a:rPr lang="en-US" altLang="en-US" sz="1031" b="0" i="0" dirty="0">
                <a:latin typeface="Calibri" panose="020F0502020204030204" pitchFamily="34" charset="0"/>
                <a:cs typeface="Calibri Regular" charset="0"/>
              </a:rPr>
              <a:t> 	twitter.com/real_wireless</a:t>
            </a:r>
          </a:p>
        </p:txBody>
      </p:sp>
      <p:sp>
        <p:nvSpPr>
          <p:cNvPr id="5" name="TextBox 4"/>
          <p:cNvSpPr txBox="1"/>
          <p:nvPr/>
        </p:nvSpPr>
        <p:spPr>
          <a:xfrm>
            <a:off x="3329692" y="5732860"/>
            <a:ext cx="2112128" cy="528671"/>
          </a:xfrm>
          <a:prstGeom prst="rect">
            <a:avLst/>
          </a:prstGeom>
          <a:noFill/>
        </p:spPr>
        <p:txBody>
          <a:bodyPr lIns="0" tIns="0" rIns="0" bIns="0">
            <a:spAutoFit/>
          </a:bodyPr>
          <a:lstStyle>
            <a:lvl1pPr eaLnBrk="0" hangingPunct="0">
              <a:defRPr sz="2600">
                <a:solidFill>
                  <a:schemeClr val="tx1"/>
                </a:solidFill>
                <a:latin typeface="Arial" panose="020B0604020202020204" pitchFamily="34" charset="0"/>
                <a:cs typeface="Geneva" pitchFamily="-110" charset="0"/>
              </a:defRPr>
            </a:lvl1pPr>
            <a:lvl2pPr marL="37931725" indent="-37474525" eaLnBrk="0" hangingPunct="0">
              <a:defRPr sz="2600">
                <a:solidFill>
                  <a:schemeClr val="tx1"/>
                </a:solidFill>
                <a:latin typeface="Arial" panose="020B0604020202020204" pitchFamily="34" charset="0"/>
                <a:cs typeface="Geneva" pitchFamily="-110" charset="0"/>
              </a:defRPr>
            </a:lvl2pPr>
            <a:lvl3pPr eaLnBrk="0" hangingPunct="0">
              <a:defRPr sz="2600">
                <a:solidFill>
                  <a:schemeClr val="tx1"/>
                </a:solidFill>
                <a:latin typeface="Arial" panose="020B0604020202020204" pitchFamily="34" charset="0"/>
                <a:cs typeface="Geneva" pitchFamily="-110" charset="0"/>
              </a:defRPr>
            </a:lvl3pPr>
            <a:lvl4pPr eaLnBrk="0" hangingPunct="0">
              <a:defRPr sz="2600">
                <a:solidFill>
                  <a:schemeClr val="tx1"/>
                </a:solidFill>
                <a:latin typeface="Arial" panose="020B0604020202020204" pitchFamily="34" charset="0"/>
                <a:cs typeface="Geneva" pitchFamily="-110" charset="0"/>
              </a:defRPr>
            </a:lvl4pPr>
            <a:lvl5pPr eaLnBrk="0" hangingPunct="0">
              <a:defRPr sz="2600">
                <a:solidFill>
                  <a:schemeClr val="tx1"/>
                </a:solidFill>
                <a:latin typeface="Arial" panose="020B0604020202020204" pitchFamily="34" charset="0"/>
                <a:cs typeface="Geneva" pitchFamily="-110" charset="0"/>
              </a:defRPr>
            </a:lvl5pPr>
            <a:lvl6pPr marL="457200" eaLnBrk="0" fontAlgn="base" hangingPunct="0">
              <a:spcBef>
                <a:spcPct val="0"/>
              </a:spcBef>
              <a:spcAft>
                <a:spcPct val="0"/>
              </a:spcAft>
              <a:defRPr sz="2600">
                <a:solidFill>
                  <a:schemeClr val="tx1"/>
                </a:solidFill>
                <a:latin typeface="Arial" panose="020B0604020202020204" pitchFamily="34" charset="0"/>
                <a:cs typeface="Geneva" pitchFamily="-110" charset="0"/>
              </a:defRPr>
            </a:lvl6pPr>
            <a:lvl7pPr marL="914400" eaLnBrk="0" fontAlgn="base" hangingPunct="0">
              <a:spcBef>
                <a:spcPct val="0"/>
              </a:spcBef>
              <a:spcAft>
                <a:spcPct val="0"/>
              </a:spcAft>
              <a:defRPr sz="2600">
                <a:solidFill>
                  <a:schemeClr val="tx1"/>
                </a:solidFill>
                <a:latin typeface="Arial" panose="020B0604020202020204" pitchFamily="34" charset="0"/>
                <a:cs typeface="Geneva" pitchFamily="-110" charset="0"/>
              </a:defRPr>
            </a:lvl7pPr>
            <a:lvl8pPr marL="1371600" eaLnBrk="0" fontAlgn="base" hangingPunct="0">
              <a:spcBef>
                <a:spcPct val="0"/>
              </a:spcBef>
              <a:spcAft>
                <a:spcPct val="0"/>
              </a:spcAft>
              <a:defRPr sz="2600">
                <a:solidFill>
                  <a:schemeClr val="tx1"/>
                </a:solidFill>
                <a:latin typeface="Arial" panose="020B0604020202020204" pitchFamily="34" charset="0"/>
                <a:cs typeface="Geneva" pitchFamily="-110" charset="0"/>
              </a:defRPr>
            </a:lvl8pPr>
            <a:lvl9pPr marL="1828800" eaLnBrk="0" fontAlgn="base" hangingPunct="0">
              <a:spcBef>
                <a:spcPct val="0"/>
              </a:spcBef>
              <a:spcAft>
                <a:spcPct val="0"/>
              </a:spcAft>
              <a:defRPr sz="2600">
                <a:solidFill>
                  <a:schemeClr val="tx1"/>
                </a:solidFill>
                <a:latin typeface="Arial" panose="020B0604020202020204" pitchFamily="34" charset="0"/>
                <a:cs typeface="Geneva" pitchFamily="-110" charset="0"/>
              </a:defRPr>
            </a:lvl9pPr>
          </a:lstStyle>
          <a:p>
            <a:pPr eaLnBrk="1" hangingPunct="1">
              <a:lnSpc>
                <a:spcPts val="1406"/>
              </a:lnSpc>
            </a:pPr>
            <a:r>
              <a:rPr lang="en-US" altLang="en-US" sz="1031" b="0" i="0" dirty="0">
                <a:latin typeface="Calibri" panose="020F0502020204030204" pitchFamily="34" charset="0"/>
                <a:cs typeface="Calibri Regular" charset="0"/>
              </a:rPr>
              <a:t>Real Wireless Limited</a:t>
            </a:r>
          </a:p>
          <a:p>
            <a:pPr eaLnBrk="1" hangingPunct="1">
              <a:lnSpc>
                <a:spcPts val="1406"/>
              </a:lnSpc>
            </a:pPr>
            <a:r>
              <a:rPr lang="en-US" altLang="en-US" sz="1031" b="0" i="0" dirty="0">
                <a:latin typeface="Calibri" panose="020F0502020204030204" pitchFamily="34" charset="0"/>
                <a:cs typeface="Calibri Regular" charset="0"/>
              </a:rPr>
              <a:t>PO Box 2218, Pulborough</a:t>
            </a:r>
          </a:p>
          <a:p>
            <a:pPr eaLnBrk="1" hangingPunct="1">
              <a:lnSpc>
                <a:spcPts val="1406"/>
              </a:lnSpc>
            </a:pPr>
            <a:r>
              <a:rPr lang="en-US" altLang="en-US" sz="1031" b="0" i="0" dirty="0">
                <a:latin typeface="Calibri" panose="020F0502020204030204" pitchFamily="34" charset="0"/>
                <a:cs typeface="Calibri Regular" charset="0"/>
              </a:rPr>
              <a:t>West Sussex RH20 4XB, UK</a:t>
            </a:r>
            <a:endParaRPr lang="en-GB" altLang="en-US" sz="1031" b="0" i="0" dirty="0">
              <a:latin typeface="Calibri" panose="020F0502020204030204" pitchFamily="34" charset="0"/>
              <a:cs typeface="Calibri Regular" charset="0"/>
            </a:endParaRPr>
          </a:p>
        </p:txBody>
      </p:sp>
      <p:cxnSp>
        <p:nvCxnSpPr>
          <p:cNvPr id="6" name="Straight Connector 5"/>
          <p:cNvCxnSpPr/>
          <p:nvPr/>
        </p:nvCxnSpPr>
        <p:spPr>
          <a:xfrm rot="5400000">
            <a:off x="2728380" y="6029028"/>
            <a:ext cx="437555" cy="2977"/>
          </a:xfrm>
          <a:prstGeom prst="line">
            <a:avLst/>
          </a:prstGeom>
          <a:ln w="12700"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pic>
        <p:nvPicPr>
          <p:cNvPr id="7" name="Picture 15" descr="Twitter 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8717" y="6174879"/>
            <a:ext cx="93774" cy="7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ate Placeholder 1"/>
          <p:cNvSpPr>
            <a:spLocks noGrp="1"/>
          </p:cNvSpPr>
          <p:nvPr>
            <p:ph type="dt" sz="half" idx="10"/>
          </p:nvPr>
        </p:nvSpPr>
        <p:spPr/>
        <p:txBody>
          <a:bodyPr/>
          <a:lstStyle>
            <a:lvl1pPr>
              <a:defRPr/>
            </a:lvl1pPr>
          </a:lstStyle>
          <a:p>
            <a:fld id="{8028C25D-E9FA-494D-A674-E3797939B3FA}" type="datetime4">
              <a:rPr lang="en-GB" altLang="en-US" smtClean="0"/>
              <a:t>19 November 2024</a:t>
            </a:fld>
            <a:endParaRPr lang="en-GB" altLang="en-US" dirty="0"/>
          </a:p>
        </p:txBody>
      </p:sp>
      <p:sp>
        <p:nvSpPr>
          <p:cNvPr id="10" name="Footer Placeholder 2"/>
          <p:cNvSpPr>
            <a:spLocks noGrp="1"/>
          </p:cNvSpPr>
          <p:nvPr>
            <p:ph type="ftr" sz="quarter" idx="11"/>
          </p:nvPr>
        </p:nvSpPr>
        <p:spPr/>
        <p:txBody>
          <a:bodyPr/>
          <a:lstStyle>
            <a:lvl1pPr>
              <a:defRPr/>
            </a:lvl1pPr>
          </a:lstStyle>
          <a:p>
            <a:r>
              <a:rPr lang="en-US" altLang="en-US" dirty="0"/>
              <a:t>Confidential &amp; © Real Wireless Ltd. 2017. All rights reserved. </a:t>
            </a:r>
            <a:endParaRPr lang="en-GB" altLang="en-US" dirty="0"/>
          </a:p>
        </p:txBody>
      </p:sp>
      <p:sp>
        <p:nvSpPr>
          <p:cNvPr id="11" name="Slide Number Placeholder 3"/>
          <p:cNvSpPr>
            <a:spLocks noGrp="1"/>
          </p:cNvSpPr>
          <p:nvPr>
            <p:ph type="sldNum" sz="quarter" idx="12"/>
          </p:nvPr>
        </p:nvSpPr>
        <p:spPr/>
        <p:txBody>
          <a:bodyPr/>
          <a:lstStyle>
            <a:lvl1pPr>
              <a:defRPr/>
            </a:lvl1pPr>
          </a:lstStyle>
          <a:p>
            <a:fld id="{6456A8AE-DD44-4865-9B95-A6EFF622CF8A}" type="slidenum">
              <a:rPr lang="en-GB" altLang="en-US" smtClean="0"/>
              <a:pPr/>
              <a:t>‹#›</a:t>
            </a:fld>
            <a:endParaRPr lang="en-GB" altLang="en-US" dirty="0"/>
          </a:p>
        </p:txBody>
      </p:sp>
      <p:pic>
        <p:nvPicPr>
          <p:cNvPr id="17" name="Picture 15" descr="Twitter logo.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68717" y="6174879"/>
            <a:ext cx="93774" cy="7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54454" y="6131719"/>
            <a:ext cx="1990075" cy="492866"/>
          </a:xfrm>
          <a:prstGeom prst="rect">
            <a:avLst/>
          </a:prstGeom>
        </p:spPr>
      </p:pic>
      <p:cxnSp>
        <p:nvCxnSpPr>
          <p:cNvPr id="14" name="Straight Connector 13">
            <a:extLst>
              <a:ext uri="{FF2B5EF4-FFF2-40B4-BE49-F238E27FC236}">
                <a16:creationId xmlns:a16="http://schemas.microsoft.com/office/drawing/2014/main" id="{378F7ABA-516C-4CCB-A096-4EB58FD99F26}"/>
              </a:ext>
            </a:extLst>
          </p:cNvPr>
          <p:cNvCxnSpPr/>
          <p:nvPr userDrawn="1"/>
        </p:nvCxnSpPr>
        <p:spPr>
          <a:xfrm rot="5400000">
            <a:off x="1322507" y="6552159"/>
            <a:ext cx="110133" cy="1488"/>
          </a:xfrm>
          <a:prstGeom prst="line">
            <a:avLst/>
          </a:prstGeom>
          <a:ln w="12700" cap="flat" cmpd="sng" algn="ctr">
            <a:solidFill>
              <a:schemeClr val="tx2"/>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4334233"/>
      </p:ext>
    </p:extLst>
  </p:cSld>
  <p:clrMapOvr>
    <a:masterClrMapping/>
  </p:clrMapOvr>
  <p:transition spd="med">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nd slide - grey">
    <p:spTree>
      <p:nvGrpSpPr>
        <p:cNvPr id="1" name=""/>
        <p:cNvGrpSpPr/>
        <p:nvPr/>
      </p:nvGrpSpPr>
      <p:grpSpPr>
        <a:xfrm>
          <a:off x="0" y="0"/>
          <a:ext cx="0" cy="0"/>
          <a:chOff x="0" y="0"/>
          <a:chExt cx="0" cy="0"/>
        </a:xfrm>
      </p:grpSpPr>
      <p:sp>
        <p:nvSpPr>
          <p:cNvPr id="14" name="Rectangle 13"/>
          <p:cNvSpPr/>
          <p:nvPr userDrawn="1"/>
        </p:nvSpPr>
        <p:spPr>
          <a:xfrm>
            <a:off x="0" y="0"/>
            <a:ext cx="12192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Rectangle 1"/>
          <p:cNvSpPr/>
          <p:nvPr/>
        </p:nvSpPr>
        <p:spPr>
          <a:xfrm>
            <a:off x="0" y="0"/>
            <a:ext cx="12192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4" name="TextBox 3"/>
          <p:cNvSpPr txBox="1"/>
          <p:nvPr/>
        </p:nvSpPr>
        <p:spPr>
          <a:xfrm>
            <a:off x="1074670" y="5109270"/>
            <a:ext cx="2260976" cy="259751"/>
          </a:xfrm>
          <a:prstGeom prst="rect">
            <a:avLst/>
          </a:prstGeom>
          <a:noFill/>
        </p:spPr>
        <p:txBody>
          <a:bodyPr lIns="0" tIns="0" rIns="0" bIns="0">
            <a:spAutoFit/>
          </a:bodyPr>
          <a:lstStyle/>
          <a:p>
            <a:pPr defTabSz="609548" fontAlgn="auto">
              <a:spcBef>
                <a:spcPts val="0"/>
              </a:spcBef>
              <a:spcAft>
                <a:spcPts val="0"/>
              </a:spcAft>
              <a:defRPr/>
            </a:pPr>
            <a:r>
              <a:rPr lang="en-US" sz="1688" b="1" dirty="0">
                <a:solidFill>
                  <a:srgbClr val="FFFFFF"/>
                </a:solidFill>
                <a:latin typeface="+mn-lt"/>
                <a:cs typeface="+mn-cs"/>
              </a:rPr>
              <a:t>For details contact us at:</a:t>
            </a:r>
          </a:p>
        </p:txBody>
      </p:sp>
      <p:sp>
        <p:nvSpPr>
          <p:cNvPr id="5" name="TextBox 4"/>
          <p:cNvSpPr txBox="1"/>
          <p:nvPr/>
        </p:nvSpPr>
        <p:spPr>
          <a:xfrm>
            <a:off x="1068717" y="5444133"/>
            <a:ext cx="1795086" cy="528671"/>
          </a:xfrm>
          <a:prstGeom prst="rect">
            <a:avLst/>
          </a:prstGeom>
          <a:noFill/>
        </p:spPr>
        <p:txBody>
          <a:bodyPr lIns="0" tIns="0" rIns="0" bIns="0">
            <a:spAutoFit/>
          </a:bodyPr>
          <a:lstStyle>
            <a:lvl1pPr eaLnBrk="0" hangingPunct="0">
              <a:tabLst>
                <a:tab pos="177800" algn="l"/>
              </a:tabLst>
              <a:defRPr sz="2600">
                <a:solidFill>
                  <a:schemeClr val="tx1"/>
                </a:solidFill>
                <a:latin typeface="Arial" panose="020B0604020202020204" pitchFamily="34" charset="0"/>
                <a:cs typeface="Geneva" pitchFamily="-110" charset="0"/>
              </a:defRPr>
            </a:lvl1pPr>
            <a:lvl2pPr marL="37931725" indent="-37474525" eaLnBrk="0" hangingPunct="0">
              <a:tabLst>
                <a:tab pos="177800" algn="l"/>
              </a:tabLst>
              <a:defRPr sz="2600">
                <a:solidFill>
                  <a:schemeClr val="tx1"/>
                </a:solidFill>
                <a:latin typeface="Arial" panose="020B0604020202020204" pitchFamily="34" charset="0"/>
                <a:cs typeface="Geneva" pitchFamily="-110" charset="0"/>
              </a:defRPr>
            </a:lvl2pPr>
            <a:lvl3pPr eaLnBrk="0" hangingPunct="0">
              <a:tabLst>
                <a:tab pos="177800" algn="l"/>
              </a:tabLst>
              <a:defRPr sz="2600">
                <a:solidFill>
                  <a:schemeClr val="tx1"/>
                </a:solidFill>
                <a:latin typeface="Arial" panose="020B0604020202020204" pitchFamily="34" charset="0"/>
                <a:cs typeface="Geneva" pitchFamily="-110" charset="0"/>
              </a:defRPr>
            </a:lvl3pPr>
            <a:lvl4pPr eaLnBrk="0" hangingPunct="0">
              <a:tabLst>
                <a:tab pos="177800" algn="l"/>
              </a:tabLst>
              <a:defRPr sz="2600">
                <a:solidFill>
                  <a:schemeClr val="tx1"/>
                </a:solidFill>
                <a:latin typeface="Arial" panose="020B0604020202020204" pitchFamily="34" charset="0"/>
                <a:cs typeface="Geneva" pitchFamily="-110" charset="0"/>
              </a:defRPr>
            </a:lvl4pPr>
            <a:lvl5pPr eaLnBrk="0" hangingPunct="0">
              <a:tabLst>
                <a:tab pos="177800" algn="l"/>
              </a:tabLst>
              <a:defRPr sz="2600">
                <a:solidFill>
                  <a:schemeClr val="tx1"/>
                </a:solidFill>
                <a:latin typeface="Arial" panose="020B0604020202020204" pitchFamily="34" charset="0"/>
                <a:cs typeface="Geneva" pitchFamily="-110" charset="0"/>
              </a:defRPr>
            </a:lvl5pPr>
            <a:lvl6pPr marL="4572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6pPr>
            <a:lvl7pPr marL="9144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7pPr>
            <a:lvl8pPr marL="13716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8pPr>
            <a:lvl9pPr marL="1828800" eaLnBrk="0" fontAlgn="base" hangingPunct="0">
              <a:spcBef>
                <a:spcPct val="0"/>
              </a:spcBef>
              <a:spcAft>
                <a:spcPct val="0"/>
              </a:spcAft>
              <a:tabLst>
                <a:tab pos="177800" algn="l"/>
              </a:tabLst>
              <a:defRPr sz="2600">
                <a:solidFill>
                  <a:schemeClr val="tx1"/>
                </a:solidFill>
                <a:latin typeface="Arial" panose="020B0604020202020204" pitchFamily="34" charset="0"/>
                <a:cs typeface="Geneva" pitchFamily="-110" charset="0"/>
              </a:defRPr>
            </a:lvl9pPr>
          </a:lstStyle>
          <a:p>
            <a:pPr eaLnBrk="1" hangingPunct="1">
              <a:lnSpc>
                <a:spcPts val="1406"/>
              </a:lnSpc>
            </a:pPr>
            <a:r>
              <a:rPr lang="en-US" altLang="en-US" sz="1031" b="0" i="0" dirty="0">
                <a:solidFill>
                  <a:srgbClr val="FFFFFF"/>
                </a:solidFill>
                <a:latin typeface="Calibri" panose="020F0502020204030204" pitchFamily="34" charset="0"/>
                <a:cs typeface="Calibri Regular" charset="0"/>
              </a:rPr>
              <a:t>e	info@realwireless.biz </a:t>
            </a:r>
          </a:p>
          <a:p>
            <a:pPr eaLnBrk="1" hangingPunct="1">
              <a:lnSpc>
                <a:spcPts val="1406"/>
              </a:lnSpc>
            </a:pPr>
            <a:r>
              <a:rPr lang="en-US" altLang="en-US" sz="1031" b="0" i="0" dirty="0">
                <a:solidFill>
                  <a:srgbClr val="FFFFFF"/>
                </a:solidFill>
                <a:latin typeface="Calibri" panose="020F0502020204030204" pitchFamily="34" charset="0"/>
                <a:cs typeface="Calibri Regular" charset="0"/>
              </a:rPr>
              <a:t>w	real-wireless.com/blog </a:t>
            </a:r>
          </a:p>
          <a:p>
            <a:pPr eaLnBrk="1" hangingPunct="1">
              <a:lnSpc>
                <a:spcPts val="1406"/>
              </a:lnSpc>
            </a:pPr>
            <a:r>
              <a:rPr lang="en-US" altLang="en-US" sz="1031" b="0" i="0" dirty="0">
                <a:solidFill>
                  <a:srgbClr val="FFFFFF"/>
                </a:solidFill>
                <a:latin typeface="Calibri" panose="020F0502020204030204" pitchFamily="34" charset="0"/>
                <a:cs typeface="Calibri Regular" charset="0"/>
              </a:rPr>
              <a:t> 	twitter.com/real_wireless</a:t>
            </a:r>
          </a:p>
        </p:txBody>
      </p:sp>
      <p:sp>
        <p:nvSpPr>
          <p:cNvPr id="6" name="TextBox 5"/>
          <p:cNvSpPr txBox="1"/>
          <p:nvPr/>
        </p:nvSpPr>
        <p:spPr>
          <a:xfrm>
            <a:off x="3329692" y="5444133"/>
            <a:ext cx="2112128" cy="528671"/>
          </a:xfrm>
          <a:prstGeom prst="rect">
            <a:avLst/>
          </a:prstGeom>
          <a:noFill/>
        </p:spPr>
        <p:txBody>
          <a:bodyPr lIns="0" tIns="0" rIns="0" bIns="0">
            <a:spAutoFit/>
          </a:bodyPr>
          <a:lstStyle>
            <a:lvl1pPr eaLnBrk="0" hangingPunct="0">
              <a:defRPr sz="2600">
                <a:solidFill>
                  <a:schemeClr val="tx1"/>
                </a:solidFill>
                <a:latin typeface="Arial" panose="020B0604020202020204" pitchFamily="34" charset="0"/>
                <a:cs typeface="Geneva" pitchFamily="-110" charset="0"/>
              </a:defRPr>
            </a:lvl1pPr>
            <a:lvl2pPr marL="37931725" indent="-37474525" eaLnBrk="0" hangingPunct="0">
              <a:defRPr sz="2600">
                <a:solidFill>
                  <a:schemeClr val="tx1"/>
                </a:solidFill>
                <a:latin typeface="Arial" panose="020B0604020202020204" pitchFamily="34" charset="0"/>
                <a:cs typeface="Geneva" pitchFamily="-110" charset="0"/>
              </a:defRPr>
            </a:lvl2pPr>
            <a:lvl3pPr eaLnBrk="0" hangingPunct="0">
              <a:defRPr sz="2600">
                <a:solidFill>
                  <a:schemeClr val="tx1"/>
                </a:solidFill>
                <a:latin typeface="Arial" panose="020B0604020202020204" pitchFamily="34" charset="0"/>
                <a:cs typeface="Geneva" pitchFamily="-110" charset="0"/>
              </a:defRPr>
            </a:lvl3pPr>
            <a:lvl4pPr eaLnBrk="0" hangingPunct="0">
              <a:defRPr sz="2600">
                <a:solidFill>
                  <a:schemeClr val="tx1"/>
                </a:solidFill>
                <a:latin typeface="Arial" panose="020B0604020202020204" pitchFamily="34" charset="0"/>
                <a:cs typeface="Geneva" pitchFamily="-110" charset="0"/>
              </a:defRPr>
            </a:lvl4pPr>
            <a:lvl5pPr eaLnBrk="0" hangingPunct="0">
              <a:defRPr sz="2600">
                <a:solidFill>
                  <a:schemeClr val="tx1"/>
                </a:solidFill>
                <a:latin typeface="Arial" panose="020B0604020202020204" pitchFamily="34" charset="0"/>
                <a:cs typeface="Geneva" pitchFamily="-110" charset="0"/>
              </a:defRPr>
            </a:lvl5pPr>
            <a:lvl6pPr marL="457200" eaLnBrk="0" fontAlgn="base" hangingPunct="0">
              <a:spcBef>
                <a:spcPct val="0"/>
              </a:spcBef>
              <a:spcAft>
                <a:spcPct val="0"/>
              </a:spcAft>
              <a:defRPr sz="2600">
                <a:solidFill>
                  <a:schemeClr val="tx1"/>
                </a:solidFill>
                <a:latin typeface="Arial" panose="020B0604020202020204" pitchFamily="34" charset="0"/>
                <a:cs typeface="Geneva" pitchFamily="-110" charset="0"/>
              </a:defRPr>
            </a:lvl6pPr>
            <a:lvl7pPr marL="914400" eaLnBrk="0" fontAlgn="base" hangingPunct="0">
              <a:spcBef>
                <a:spcPct val="0"/>
              </a:spcBef>
              <a:spcAft>
                <a:spcPct val="0"/>
              </a:spcAft>
              <a:defRPr sz="2600">
                <a:solidFill>
                  <a:schemeClr val="tx1"/>
                </a:solidFill>
                <a:latin typeface="Arial" panose="020B0604020202020204" pitchFamily="34" charset="0"/>
                <a:cs typeface="Geneva" pitchFamily="-110" charset="0"/>
              </a:defRPr>
            </a:lvl7pPr>
            <a:lvl8pPr marL="1371600" eaLnBrk="0" fontAlgn="base" hangingPunct="0">
              <a:spcBef>
                <a:spcPct val="0"/>
              </a:spcBef>
              <a:spcAft>
                <a:spcPct val="0"/>
              </a:spcAft>
              <a:defRPr sz="2600">
                <a:solidFill>
                  <a:schemeClr val="tx1"/>
                </a:solidFill>
                <a:latin typeface="Arial" panose="020B0604020202020204" pitchFamily="34" charset="0"/>
                <a:cs typeface="Geneva" pitchFamily="-110" charset="0"/>
              </a:defRPr>
            </a:lvl8pPr>
            <a:lvl9pPr marL="1828800" eaLnBrk="0" fontAlgn="base" hangingPunct="0">
              <a:spcBef>
                <a:spcPct val="0"/>
              </a:spcBef>
              <a:spcAft>
                <a:spcPct val="0"/>
              </a:spcAft>
              <a:defRPr sz="2600">
                <a:solidFill>
                  <a:schemeClr val="tx1"/>
                </a:solidFill>
                <a:latin typeface="Arial" panose="020B0604020202020204" pitchFamily="34" charset="0"/>
                <a:cs typeface="Geneva" pitchFamily="-110" charset="0"/>
              </a:defRPr>
            </a:lvl9pPr>
          </a:lstStyle>
          <a:p>
            <a:pPr eaLnBrk="1" hangingPunct="1">
              <a:lnSpc>
                <a:spcPts val="1406"/>
              </a:lnSpc>
            </a:pPr>
            <a:r>
              <a:rPr lang="en-US" altLang="en-US" sz="1031" b="0" i="0" dirty="0">
                <a:solidFill>
                  <a:srgbClr val="FFFFFF"/>
                </a:solidFill>
                <a:latin typeface="Calibri" panose="020F0502020204030204" pitchFamily="34" charset="0"/>
                <a:cs typeface="Calibri Regular" charset="0"/>
              </a:rPr>
              <a:t>Real Wireless Limited</a:t>
            </a:r>
          </a:p>
          <a:p>
            <a:pPr eaLnBrk="1" hangingPunct="1">
              <a:lnSpc>
                <a:spcPts val="1406"/>
              </a:lnSpc>
            </a:pPr>
            <a:r>
              <a:rPr lang="en-US" altLang="en-US" sz="1031" b="0" i="0" dirty="0">
                <a:solidFill>
                  <a:srgbClr val="FFFFFF"/>
                </a:solidFill>
                <a:latin typeface="Calibri" panose="020F0502020204030204" pitchFamily="34" charset="0"/>
                <a:cs typeface="Calibri Regular" charset="0"/>
              </a:rPr>
              <a:t>PO Box 2218, Pulborough</a:t>
            </a:r>
          </a:p>
          <a:p>
            <a:pPr eaLnBrk="1" hangingPunct="1">
              <a:lnSpc>
                <a:spcPts val="1406"/>
              </a:lnSpc>
            </a:pPr>
            <a:r>
              <a:rPr lang="en-US" altLang="en-US" sz="1031" b="0" i="0" dirty="0">
                <a:solidFill>
                  <a:srgbClr val="FFFFFF"/>
                </a:solidFill>
                <a:latin typeface="Calibri" panose="020F0502020204030204" pitchFamily="34" charset="0"/>
                <a:cs typeface="Calibri Regular" charset="0"/>
              </a:rPr>
              <a:t>West Sussex RH20 4XB, UK</a:t>
            </a:r>
            <a:endParaRPr lang="en-GB" altLang="en-US" sz="1031" b="0" i="0" dirty="0">
              <a:solidFill>
                <a:srgbClr val="FFFFFF"/>
              </a:solidFill>
              <a:latin typeface="Calibri" panose="020F0502020204030204" pitchFamily="34" charset="0"/>
              <a:cs typeface="Calibri Regular" charset="0"/>
            </a:endParaRPr>
          </a:p>
        </p:txBody>
      </p:sp>
      <p:cxnSp>
        <p:nvCxnSpPr>
          <p:cNvPr id="7" name="Straight Connector 6"/>
          <p:cNvCxnSpPr/>
          <p:nvPr/>
        </p:nvCxnSpPr>
        <p:spPr>
          <a:xfrm rot="5400000">
            <a:off x="2727636" y="5751463"/>
            <a:ext cx="439043" cy="2977"/>
          </a:xfrm>
          <a:prstGeom prst="line">
            <a:avLst/>
          </a:prstGeom>
          <a:ln w="12700"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pic>
        <p:nvPicPr>
          <p:cNvPr id="8" name="Picture 16" descr="Twitter 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8717" y="5898059"/>
            <a:ext cx="93774" cy="7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p:cNvCxnSpPr/>
          <p:nvPr userDrawn="1"/>
        </p:nvCxnSpPr>
        <p:spPr>
          <a:xfrm rot="5400000">
            <a:off x="2727636" y="5751463"/>
            <a:ext cx="439043" cy="2977"/>
          </a:xfrm>
          <a:prstGeom prst="line">
            <a:avLst/>
          </a:prstGeom>
          <a:ln w="12700"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pic>
        <p:nvPicPr>
          <p:cNvPr id="20" name="Picture 16" descr="Twitter logo.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68717" y="5898059"/>
            <a:ext cx="93774" cy="7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4670" y="3619501"/>
            <a:ext cx="1977991" cy="492916"/>
          </a:xfrm>
          <a:prstGeom prst="rect">
            <a:avLst/>
          </a:prstGeom>
        </p:spPr>
      </p:pic>
      <p:cxnSp>
        <p:nvCxnSpPr>
          <p:cNvPr id="10" name="Straight Connector 9"/>
          <p:cNvCxnSpPr/>
          <p:nvPr/>
        </p:nvCxnSpPr>
        <p:spPr>
          <a:xfrm rot="5400000">
            <a:off x="1322507" y="6552159"/>
            <a:ext cx="110133" cy="14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1" name="Date Placeholder 1"/>
          <p:cNvSpPr>
            <a:spLocks noGrp="1"/>
          </p:cNvSpPr>
          <p:nvPr>
            <p:ph type="dt" sz="half" idx="10"/>
          </p:nvPr>
        </p:nvSpPr>
        <p:spPr/>
        <p:txBody>
          <a:bodyPr/>
          <a:lstStyle>
            <a:lvl1pPr>
              <a:defRPr>
                <a:solidFill>
                  <a:srgbClr val="FFFFFF"/>
                </a:solidFill>
              </a:defRPr>
            </a:lvl1pPr>
          </a:lstStyle>
          <a:p>
            <a:fld id="{81ED25A7-E8EE-4094-B08C-CEF50EBCF330}" type="datetime4">
              <a:rPr lang="en-GB" altLang="en-US" smtClean="0"/>
              <a:t>19 November 2024</a:t>
            </a:fld>
            <a:endParaRPr lang="en-GB" altLang="en-US" dirty="0"/>
          </a:p>
        </p:txBody>
      </p:sp>
      <p:sp>
        <p:nvSpPr>
          <p:cNvPr id="12" name="Footer Placeholder 2"/>
          <p:cNvSpPr>
            <a:spLocks noGrp="1"/>
          </p:cNvSpPr>
          <p:nvPr>
            <p:ph type="ftr" sz="quarter" idx="11"/>
          </p:nvPr>
        </p:nvSpPr>
        <p:spPr/>
        <p:txBody>
          <a:bodyPr/>
          <a:lstStyle>
            <a:lvl1pPr>
              <a:defRPr>
                <a:solidFill>
                  <a:srgbClr val="FFFFFF"/>
                </a:solidFill>
              </a:defRPr>
            </a:lvl1pPr>
          </a:lstStyle>
          <a:p>
            <a:r>
              <a:rPr lang="en-US" altLang="en-US" dirty="0"/>
              <a:t>Confidential &amp; © Real Wireless Ltd. 2017. All rights reserved. </a:t>
            </a:r>
            <a:endParaRPr lang="en-GB" altLang="en-US" dirty="0"/>
          </a:p>
        </p:txBody>
      </p:sp>
      <p:sp>
        <p:nvSpPr>
          <p:cNvPr id="13" name="Slide Number Placeholder 3"/>
          <p:cNvSpPr>
            <a:spLocks noGrp="1"/>
          </p:cNvSpPr>
          <p:nvPr>
            <p:ph type="sldNum" sz="quarter" idx="12"/>
          </p:nvPr>
        </p:nvSpPr>
        <p:spPr/>
        <p:txBody>
          <a:bodyPr/>
          <a:lstStyle>
            <a:lvl1pPr>
              <a:defRPr>
                <a:solidFill>
                  <a:srgbClr val="FFFFFF"/>
                </a:solidFill>
              </a:defRPr>
            </a:lvl1pPr>
          </a:lstStyle>
          <a:p>
            <a:fld id="{C2A25A81-951C-4522-89AB-968B8ADA42EA}" type="slidenum">
              <a:rPr lang="en-GB" altLang="en-US" smtClean="0"/>
              <a:pPr/>
              <a:t>‹#›</a:t>
            </a:fld>
            <a:endParaRPr lang="en-GB" altLang="en-US" dirty="0"/>
          </a:p>
        </p:txBody>
      </p:sp>
      <p:cxnSp>
        <p:nvCxnSpPr>
          <p:cNvPr id="22" name="Straight Connector 21"/>
          <p:cNvCxnSpPr/>
          <p:nvPr userDrawn="1"/>
        </p:nvCxnSpPr>
        <p:spPr>
          <a:xfrm rot="5400000">
            <a:off x="1322507" y="6552159"/>
            <a:ext cx="110133" cy="1488"/>
          </a:xfrm>
          <a:prstGeom prst="line">
            <a:avLst/>
          </a:prstGeom>
          <a:ln w="12700" cap="flat" cmpd="sng" algn="ctr">
            <a:solidFill>
              <a:srgbClr val="FFFFF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4090597"/>
      </p:ext>
    </p:extLst>
  </p:cSld>
  <p:clrMapOvr>
    <a:masterClrMapping/>
  </p:clrMapOvr>
  <p:transition spd="med">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21A68-BE9E-AFEA-3ED4-3E7E3EAED4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F0019A8-92AE-2D9D-66CF-CAF40AA00C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8A18ED5-7016-E106-56E6-C45CFEDF22C1}"/>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229F48A1-E2E2-7372-B504-47CC9F54DCA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F303F58-512F-0405-50F1-F57D530496F7}"/>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18261357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40319-01A5-2C59-4E3E-6552587C8FF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8FF40EC-C48C-53F7-AE50-8421D30CA0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DE4546F-EE5F-1687-612A-CCCBCE8C82DF}"/>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0DA949CC-6419-EFF7-95FF-497DDE9C9A4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0EFFA8E-B67E-EC59-8B2E-7BEBC1A5AAA2}"/>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38352538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2906E-16A8-8CA4-48CD-1D59F47EF4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E86F29C-84A8-8B3B-092A-3D305A0F205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EEFCBB-F10F-3051-B783-85AA264C812B}"/>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761C5276-7BF6-9460-A279-6E85F3068E0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7ECD720-7276-0496-1D3D-11BFEF85337D}"/>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26758815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3193E-E491-9E0C-ACCC-BF528D221BB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A8F93C1-F197-3AD1-A225-3E4CDE5870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249F207-862C-B8FF-DAC1-15709124E1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466B737-521A-5490-857D-51C8BE8C00D6}"/>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6" name="Footer Placeholder 5">
            <a:extLst>
              <a:ext uri="{FF2B5EF4-FFF2-40B4-BE49-F238E27FC236}">
                <a16:creationId xmlns:a16="http://schemas.microsoft.com/office/drawing/2014/main" id="{30049EA9-F908-7796-7802-926B5B54A9C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9B96B466-7321-70CB-8F60-5873DFEFD866}"/>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18385115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3A32C-B7A6-9C94-5D15-21BE0A04F5A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7C20D71-2BF8-3F80-646C-D8E8E63503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75ABD0-4DA4-FA6D-E550-008BD09ED3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00C0DAD-A61A-E8A6-C840-3093AA431B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7DA065-E247-33C5-62D0-2E8138202B3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E2E2300-B0FA-6715-F218-A866072CFD49}"/>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8" name="Footer Placeholder 7">
            <a:extLst>
              <a:ext uri="{FF2B5EF4-FFF2-40B4-BE49-F238E27FC236}">
                <a16:creationId xmlns:a16="http://schemas.microsoft.com/office/drawing/2014/main" id="{65A0C2CC-7D8F-C9CF-D60D-9A7357B405F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F0D2DF46-9D3E-5DC5-977C-608B3F56C2E5}"/>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381858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sion contro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3AF6741-7765-43FB-8EC4-66076896EFD5}"/>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hasCustomPrompt="1"/>
          </p:nvPr>
        </p:nvSpPr>
        <p:spPr>
          <a:xfrm>
            <a:off x="1068716" y="238654"/>
            <a:ext cx="10063498" cy="850500"/>
          </a:xfrm>
        </p:spPr>
        <p:txBody>
          <a:bodyPr lIns="0" tIns="0" rIns="0" bIns="0" anchor="b" anchorCtr="0">
            <a:noAutofit/>
          </a:bodyPr>
          <a:lstStyle>
            <a:lvl1pPr algn="l">
              <a:lnSpc>
                <a:spcPct val="100000"/>
              </a:lnSpc>
              <a:defRPr sz="3000" b="1">
                <a:solidFill>
                  <a:schemeClr val="bg1"/>
                </a:solidFill>
              </a:defRPr>
            </a:lvl1pPr>
          </a:lstStyle>
          <a:p>
            <a:r>
              <a:rPr lang="en-US" dirty="0"/>
              <a:t>Version control</a:t>
            </a:r>
            <a:endParaRPr lang="en-GB" dirty="0"/>
          </a:p>
        </p:txBody>
      </p:sp>
      <p:sp>
        <p:nvSpPr>
          <p:cNvPr id="7" name="Date Placeholder 3"/>
          <p:cNvSpPr>
            <a:spLocks noGrp="1"/>
          </p:cNvSpPr>
          <p:nvPr>
            <p:ph type="dt" sz="half" idx="14"/>
          </p:nvPr>
        </p:nvSpPr>
        <p:spPr/>
        <p:txBody>
          <a:bodyPr/>
          <a:lstStyle>
            <a:lvl1pPr>
              <a:defRPr/>
            </a:lvl1pPr>
          </a:lstStyle>
          <a:p>
            <a:fld id="{6BE371B0-F880-4E36-AC72-6D66B668A70C}" type="datetime4">
              <a:rPr lang="en-GB" altLang="en-US" smtClean="0"/>
              <a:t>19 November 2024</a:t>
            </a:fld>
            <a:endParaRPr lang="en-GB" altLang="en-US" dirty="0"/>
          </a:p>
        </p:txBody>
      </p:sp>
      <p:sp>
        <p:nvSpPr>
          <p:cNvPr id="8" name="Footer Placeholder 4"/>
          <p:cNvSpPr>
            <a:spLocks noGrp="1"/>
          </p:cNvSpPr>
          <p:nvPr>
            <p:ph type="ftr" sz="quarter" idx="15"/>
          </p:nvPr>
        </p:nvSpPr>
        <p:spPr>
          <a:xfrm>
            <a:off x="4599806" y="6469559"/>
            <a:ext cx="2990967" cy="144270"/>
          </a:xfrm>
        </p:spPr>
        <p:txBody>
          <a:bodyPr/>
          <a:lstStyle>
            <a:lvl1pPr>
              <a:defRPr/>
            </a:lvl1pPr>
          </a:lstStyle>
          <a:p>
            <a:r>
              <a:rPr lang="en-US" altLang="en-US" dirty="0"/>
              <a:t>Confidential &amp; © Real Wireless Ltd. 2017. All rights reserved. </a:t>
            </a:r>
            <a:endParaRPr lang="en-GB" altLang="en-US" dirty="0"/>
          </a:p>
        </p:txBody>
      </p:sp>
      <p:sp>
        <p:nvSpPr>
          <p:cNvPr id="9" name="Slide Number Placeholder 5"/>
          <p:cNvSpPr>
            <a:spLocks noGrp="1"/>
          </p:cNvSpPr>
          <p:nvPr>
            <p:ph type="sldNum" sz="quarter" idx="16"/>
          </p:nvPr>
        </p:nvSpPr>
        <p:spPr/>
        <p:txBody>
          <a:bodyPr/>
          <a:lstStyle>
            <a:lvl1pPr>
              <a:defRPr/>
            </a:lvl1pPr>
          </a:lstStyle>
          <a:p>
            <a:fld id="{1B750600-B7B5-4BB5-B1A0-F9087508ACA0}" type="slidenum">
              <a:rPr lang="en-GB" altLang="en-US" smtClean="0"/>
              <a:pPr/>
              <a:t>‹#›</a:t>
            </a:fld>
            <a:endParaRPr lang="en-GB" altLang="en-US" dirty="0"/>
          </a:p>
        </p:txBody>
      </p:sp>
      <p:graphicFrame>
        <p:nvGraphicFramePr>
          <p:cNvPr id="11" name="Table 10">
            <a:extLst>
              <a:ext uri="{FF2B5EF4-FFF2-40B4-BE49-F238E27FC236}">
                <a16:creationId xmlns:a16="http://schemas.microsoft.com/office/drawing/2014/main" id="{31A73E96-59D6-4493-AACA-EC6B55362348}"/>
              </a:ext>
            </a:extLst>
          </p:cNvPr>
          <p:cNvGraphicFramePr>
            <a:graphicFrameLocks noGrp="1"/>
          </p:cNvGraphicFramePr>
          <p:nvPr userDrawn="1">
            <p:extLst>
              <p:ext uri="{D42A27DB-BD31-4B8C-83A1-F6EECF244321}">
                <p14:modId xmlns:p14="http://schemas.microsoft.com/office/powerpoint/2010/main" val="942087142"/>
              </p:ext>
            </p:extLst>
          </p:nvPr>
        </p:nvGraphicFramePr>
        <p:xfrm>
          <a:off x="1068715" y="1510300"/>
          <a:ext cx="10063499" cy="2627002"/>
        </p:xfrm>
        <a:graphic>
          <a:graphicData uri="http://schemas.openxmlformats.org/drawingml/2006/table">
            <a:tbl>
              <a:tblPr firstRow="1" bandRow="1">
                <a:tableStyleId>{5C22544A-7EE6-4342-B048-85BDC9FD1C3A}</a:tableStyleId>
              </a:tblPr>
              <a:tblGrid>
                <a:gridCol w="974962">
                  <a:extLst>
                    <a:ext uri="{9D8B030D-6E8A-4147-A177-3AD203B41FA5}">
                      <a16:colId xmlns:a16="http://schemas.microsoft.com/office/drawing/2014/main" val="3920031819"/>
                    </a:ext>
                  </a:extLst>
                </a:gridCol>
                <a:gridCol w="1386795">
                  <a:extLst>
                    <a:ext uri="{9D8B030D-6E8A-4147-A177-3AD203B41FA5}">
                      <a16:colId xmlns:a16="http://schemas.microsoft.com/office/drawing/2014/main" val="3377894500"/>
                    </a:ext>
                  </a:extLst>
                </a:gridCol>
                <a:gridCol w="904601">
                  <a:extLst>
                    <a:ext uri="{9D8B030D-6E8A-4147-A177-3AD203B41FA5}">
                      <a16:colId xmlns:a16="http://schemas.microsoft.com/office/drawing/2014/main" val="2232040007"/>
                    </a:ext>
                  </a:extLst>
                </a:gridCol>
                <a:gridCol w="6797141">
                  <a:extLst>
                    <a:ext uri="{9D8B030D-6E8A-4147-A177-3AD203B41FA5}">
                      <a16:colId xmlns:a16="http://schemas.microsoft.com/office/drawing/2014/main" val="2157894118"/>
                    </a:ext>
                  </a:extLst>
                </a:gridCol>
              </a:tblGrid>
              <a:tr h="371475">
                <a:tc>
                  <a:txBody>
                    <a:bodyPr/>
                    <a:lstStyle/>
                    <a:p>
                      <a:pPr algn="ctr"/>
                      <a:r>
                        <a:rPr lang="en-GB" sz="1900" dirty="0"/>
                        <a:t>Version</a:t>
                      </a:r>
                    </a:p>
                  </a:txBody>
                  <a:tcPr marL="85735" marR="85735" marT="42863" marB="42863"/>
                </a:tc>
                <a:tc>
                  <a:txBody>
                    <a:bodyPr/>
                    <a:lstStyle/>
                    <a:p>
                      <a:pPr algn="ctr"/>
                      <a:r>
                        <a:rPr lang="en-GB" sz="1900" dirty="0"/>
                        <a:t>Date</a:t>
                      </a:r>
                    </a:p>
                  </a:txBody>
                  <a:tcPr marL="85735" marR="85735" marT="42863" marB="42863"/>
                </a:tc>
                <a:tc>
                  <a:txBody>
                    <a:bodyPr/>
                    <a:lstStyle/>
                    <a:p>
                      <a:pPr algn="ctr"/>
                      <a:r>
                        <a:rPr lang="en-GB" sz="1900" dirty="0"/>
                        <a:t>Owner</a:t>
                      </a:r>
                    </a:p>
                  </a:txBody>
                  <a:tcPr marL="85735" marR="85735" marT="42863" marB="42863"/>
                </a:tc>
                <a:tc>
                  <a:txBody>
                    <a:bodyPr/>
                    <a:lstStyle/>
                    <a:p>
                      <a:r>
                        <a:rPr lang="en-GB" sz="1900" dirty="0"/>
                        <a:t>Comments</a:t>
                      </a:r>
                    </a:p>
                  </a:txBody>
                  <a:tcPr marL="85735" marR="85735" marT="42863" marB="42863"/>
                </a:tc>
                <a:extLst>
                  <a:ext uri="{0D108BD9-81ED-4DB2-BD59-A6C34878D82A}">
                    <a16:rowId xmlns:a16="http://schemas.microsoft.com/office/drawing/2014/main" val="1855925089"/>
                  </a:ext>
                </a:extLst>
              </a:tr>
              <a:tr h="371475">
                <a:tc>
                  <a:txBody>
                    <a:bodyPr/>
                    <a:lstStyle/>
                    <a:p>
                      <a:pPr algn="ctr"/>
                      <a:r>
                        <a:rPr lang="en-GB" sz="1900" dirty="0"/>
                        <a:t>v0.1</a:t>
                      </a:r>
                    </a:p>
                  </a:txBody>
                  <a:tcPr marL="85735" marR="85735" marT="42863" marB="42863"/>
                </a:tc>
                <a:tc>
                  <a:txBody>
                    <a:bodyPr/>
                    <a:lstStyle/>
                    <a:p>
                      <a:pPr algn="ctr"/>
                      <a:r>
                        <a:rPr lang="en-GB" sz="1900" dirty="0"/>
                        <a:t>00/00/2017</a:t>
                      </a:r>
                    </a:p>
                  </a:txBody>
                  <a:tcPr marL="85735" marR="85735" marT="42863" marB="42863"/>
                </a:tc>
                <a:tc>
                  <a:txBody>
                    <a:bodyPr/>
                    <a:lstStyle/>
                    <a:p>
                      <a:pPr algn="ctr"/>
                      <a:r>
                        <a:rPr lang="en-GB" sz="1900" dirty="0"/>
                        <a:t>AA</a:t>
                      </a:r>
                    </a:p>
                  </a:txBody>
                  <a:tcPr marL="85735" marR="85735" marT="42863" marB="42863"/>
                </a:tc>
                <a:tc>
                  <a:txBody>
                    <a:bodyPr/>
                    <a:lstStyle/>
                    <a:p>
                      <a:r>
                        <a:rPr lang="en-GB" sz="1900" dirty="0"/>
                        <a:t>Document creation</a:t>
                      </a:r>
                    </a:p>
                  </a:txBody>
                  <a:tcPr marL="85735" marR="85735" marT="42863" marB="42863"/>
                </a:tc>
                <a:extLst>
                  <a:ext uri="{0D108BD9-81ED-4DB2-BD59-A6C34878D82A}">
                    <a16:rowId xmlns:a16="http://schemas.microsoft.com/office/drawing/2014/main" val="2141550611"/>
                  </a:ext>
                </a:extLst>
              </a:tr>
              <a:tr h="371475">
                <a:tc>
                  <a:txBody>
                    <a:bodyPr/>
                    <a:lstStyle/>
                    <a:p>
                      <a:pPr algn="ctr"/>
                      <a:r>
                        <a:rPr lang="en-GB" sz="1900" dirty="0"/>
                        <a:t>v0.2</a:t>
                      </a:r>
                    </a:p>
                  </a:txBody>
                  <a:tcPr marL="85735" marR="85735" marT="42863" marB="42863"/>
                </a:tc>
                <a:tc>
                  <a:txBody>
                    <a:bodyPr/>
                    <a:lstStyle/>
                    <a:p>
                      <a:pPr algn="ctr"/>
                      <a:r>
                        <a:rPr lang="en-GB" sz="1900" dirty="0"/>
                        <a:t>00/00/2017</a:t>
                      </a:r>
                    </a:p>
                  </a:txBody>
                  <a:tcPr marL="85735" marR="85735" marT="42863" marB="42863"/>
                </a:tc>
                <a:tc>
                  <a:txBody>
                    <a:bodyPr/>
                    <a:lstStyle/>
                    <a:p>
                      <a:pPr algn="ctr"/>
                      <a:r>
                        <a:rPr lang="en-GB" sz="1900" dirty="0"/>
                        <a:t>BB</a:t>
                      </a:r>
                    </a:p>
                  </a:txBody>
                  <a:tcPr marL="85735" marR="85735" marT="42863" marB="42863"/>
                </a:tc>
                <a:tc>
                  <a:txBody>
                    <a:bodyPr/>
                    <a:lstStyle/>
                    <a:p>
                      <a:r>
                        <a:rPr lang="en-GB" sz="1900" dirty="0"/>
                        <a:t>Updated &amp; added content</a:t>
                      </a:r>
                    </a:p>
                  </a:txBody>
                  <a:tcPr marL="85735" marR="85735" marT="42863" marB="42863"/>
                </a:tc>
                <a:extLst>
                  <a:ext uri="{0D108BD9-81ED-4DB2-BD59-A6C34878D82A}">
                    <a16:rowId xmlns:a16="http://schemas.microsoft.com/office/drawing/2014/main" val="3746177417"/>
                  </a:ext>
                </a:extLst>
              </a:tr>
              <a:tr h="371475">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endParaRPr lang="en-GB" sz="1900" dirty="0"/>
                    </a:p>
                  </a:txBody>
                  <a:tcPr marL="85735" marR="85735" marT="42863" marB="42863"/>
                </a:tc>
                <a:extLst>
                  <a:ext uri="{0D108BD9-81ED-4DB2-BD59-A6C34878D82A}">
                    <a16:rowId xmlns:a16="http://schemas.microsoft.com/office/drawing/2014/main" val="2877744268"/>
                  </a:ext>
                </a:extLst>
              </a:tr>
              <a:tr h="371475">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endParaRPr lang="en-GB" sz="1900" dirty="0"/>
                    </a:p>
                  </a:txBody>
                  <a:tcPr marL="85735" marR="85735" marT="42863" marB="42863"/>
                </a:tc>
                <a:extLst>
                  <a:ext uri="{0D108BD9-81ED-4DB2-BD59-A6C34878D82A}">
                    <a16:rowId xmlns:a16="http://schemas.microsoft.com/office/drawing/2014/main" val="1732602472"/>
                  </a:ext>
                </a:extLst>
              </a:tr>
              <a:tr h="371475">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endParaRPr lang="en-GB" sz="1900" dirty="0"/>
                    </a:p>
                  </a:txBody>
                  <a:tcPr marL="85735" marR="85735" marT="42863" marB="42863"/>
                </a:tc>
                <a:extLst>
                  <a:ext uri="{0D108BD9-81ED-4DB2-BD59-A6C34878D82A}">
                    <a16:rowId xmlns:a16="http://schemas.microsoft.com/office/drawing/2014/main" val="39953628"/>
                  </a:ext>
                </a:extLst>
              </a:tr>
              <a:tr h="371475">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pPr algn="ctr"/>
                      <a:endParaRPr lang="en-GB" sz="1900" dirty="0"/>
                    </a:p>
                  </a:txBody>
                  <a:tcPr marL="85735" marR="85735" marT="42863" marB="42863"/>
                </a:tc>
                <a:tc>
                  <a:txBody>
                    <a:bodyPr/>
                    <a:lstStyle/>
                    <a:p>
                      <a:endParaRPr lang="en-GB" sz="1900" dirty="0"/>
                    </a:p>
                  </a:txBody>
                  <a:tcPr marL="85735" marR="85735" marT="42863" marB="42863"/>
                </a:tc>
                <a:extLst>
                  <a:ext uri="{0D108BD9-81ED-4DB2-BD59-A6C34878D82A}">
                    <a16:rowId xmlns:a16="http://schemas.microsoft.com/office/drawing/2014/main" val="2815497661"/>
                  </a:ext>
                </a:extLst>
              </a:tr>
            </a:tbl>
          </a:graphicData>
        </a:graphic>
      </p:graphicFrame>
    </p:spTree>
    <p:extLst>
      <p:ext uri="{BB962C8B-B14F-4D97-AF65-F5344CB8AC3E}">
        <p14:creationId xmlns:p14="http://schemas.microsoft.com/office/powerpoint/2010/main" val="2029488876"/>
      </p:ext>
    </p:extLst>
  </p:cSld>
  <p:clrMapOvr>
    <a:masterClrMapping/>
  </p:clrMapOvr>
  <p:transition spd="med">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B6AA2-9AD4-B3F1-1478-D2E876525E6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F284073-6EC8-17A0-C1E8-0E50AB645181}"/>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4" name="Footer Placeholder 3">
            <a:extLst>
              <a:ext uri="{FF2B5EF4-FFF2-40B4-BE49-F238E27FC236}">
                <a16:creationId xmlns:a16="http://schemas.microsoft.com/office/drawing/2014/main" id="{1DC81810-7E0E-7E27-60ED-2DD1FF3B317A}"/>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3EED178C-8CCB-7305-DCD9-CED959554241}"/>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18907143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6B69FE-B881-A443-6B58-A982353472A6}"/>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3" name="Footer Placeholder 2">
            <a:extLst>
              <a:ext uri="{FF2B5EF4-FFF2-40B4-BE49-F238E27FC236}">
                <a16:creationId xmlns:a16="http://schemas.microsoft.com/office/drawing/2014/main" id="{CA7401A8-14E1-D8CC-0345-52A45FAE7B70}"/>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1CEE658-B926-21C9-0EDF-45BAECFFE2A2}"/>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14206459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49B9C-7E33-191E-3186-D12F6B7CDE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CD2895E-6ED2-7F8D-D1C4-0D5965F8F4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0F01C1B-577E-7407-6A6C-5210155F16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7A56BB-FC3C-E7CB-F0AE-E750D192FA34}"/>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6" name="Footer Placeholder 5">
            <a:extLst>
              <a:ext uri="{FF2B5EF4-FFF2-40B4-BE49-F238E27FC236}">
                <a16:creationId xmlns:a16="http://schemas.microsoft.com/office/drawing/2014/main" id="{692A9BF3-9B12-5B89-5511-F4B9ABED3DD5}"/>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0622556C-0D19-15EB-87DC-E77B896F36B0}"/>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29036346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594A0-D982-6090-59B9-E38A1318D6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B85F4F0-8A00-CE15-8771-5779D742FD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0765304A-8068-0372-4C49-D48DA3F26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739B2B-035A-1A7D-DB36-F60C046A2EA8}"/>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6" name="Footer Placeholder 5">
            <a:extLst>
              <a:ext uri="{FF2B5EF4-FFF2-40B4-BE49-F238E27FC236}">
                <a16:creationId xmlns:a16="http://schemas.microsoft.com/office/drawing/2014/main" id="{22F2E87A-0D24-08C2-3EF1-8D60F74C7920}"/>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0355235-4C2E-0D54-0133-CD3D4A9814FE}"/>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16623988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0DC17-6AAD-1E98-8F19-61057A8B98B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AF92C4A-E033-90B6-2211-C36D95914A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45F1D70-0030-3149-E3DE-F6907CA99718}"/>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3A7A3A7B-D7A4-F967-38D0-2896AFDB386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5786ADF-6E7F-DF2F-469D-3C1B59B781DC}"/>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42261558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D1D3A2-94B9-930A-5C97-CC650F080A3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95F412F-8AEB-BAFF-25AF-3DE69C51A8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03CF06-DFEE-599C-2257-5AB370D61B37}"/>
              </a:ext>
            </a:extLst>
          </p:cNvPr>
          <p:cNvSpPr>
            <a:spLocks noGrp="1"/>
          </p:cNvSpPr>
          <p:nvPr>
            <p:ph type="dt" sz="half" idx="10"/>
          </p:nvPr>
        </p:nvSpPr>
        <p:spPr/>
        <p:txBody>
          <a:body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8E04D2F8-7FB4-C5B7-852E-8633F895954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94E8E0F-AF99-441D-7CC0-F909B4BBCE05}"/>
              </a:ext>
            </a:extLst>
          </p:cNvPr>
          <p:cNvSpPr>
            <a:spLocks noGrp="1"/>
          </p:cNvSpPr>
          <p:nvPr>
            <p:ph type="sldNum" sz="quarter" idx="12"/>
          </p:nvPr>
        </p:nvSpPr>
        <p:spPr/>
        <p:txBody>
          <a:bodyPr/>
          <a:lstStyle/>
          <a:p>
            <a:fld id="{A625AE51-30AD-4412-80CE-E25A4B0BDAB2}" type="slidenum">
              <a:rPr lang="en-GB" smtClean="0"/>
              <a:t>‹#›</a:t>
            </a:fld>
            <a:endParaRPr lang="en-GB" dirty="0"/>
          </a:p>
        </p:txBody>
      </p:sp>
    </p:spTree>
    <p:extLst>
      <p:ext uri="{BB962C8B-B14F-4D97-AF65-F5344CB8AC3E}">
        <p14:creationId xmlns:p14="http://schemas.microsoft.com/office/powerpoint/2010/main" val="41747407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97AE1-BA44-FFC0-BCBB-1C70A57395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52DD683-E031-B395-246F-D5DB0D0A23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D0A06FC-3B07-CA8B-8EF1-2F647ECDA840}"/>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A54EC9BA-E3CB-F3A5-879F-7109B3C30CA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1C31C5C-8C78-E2AC-07E8-F90B3469C756}"/>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3925913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EE095-1BA8-A9E0-45C7-4D99166CD3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BAF8790-7EE6-5CFE-0FB0-F064F39C2E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AA51F2-97AD-9108-F4AC-AA38F3C96EA7}"/>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F77AF277-CF15-A95F-7D2D-BEBFAD66FDD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5BE192B-C7AC-602E-88CC-6963563809C4}"/>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40598267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80CF8-CF40-6D7E-A430-CFE18B5FC5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F079493-A8C6-9AB1-D46D-F0E93A0ADAA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EFDC37-D67B-1010-6054-B859DD25241B}"/>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12925460-94F7-9860-EF5D-773F2ABE5D2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67DD2C-2600-4A89-0DBA-E0D985F34F2C}"/>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177148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DD445-1BED-E29F-3DF8-73017AB4858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D0B7493-A17A-727B-22C7-EFE7A9DD56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84E1744-F9CD-ECDF-7B3C-8D7540A642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3028596-9956-DDFB-3A65-F3974A1502D7}"/>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6" name="Footer Placeholder 5">
            <a:extLst>
              <a:ext uri="{FF2B5EF4-FFF2-40B4-BE49-F238E27FC236}">
                <a16:creationId xmlns:a16="http://schemas.microsoft.com/office/drawing/2014/main" id="{3A225CD6-E0E8-153C-3D72-8BA875048FB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BDEDE3-3117-C943-5F4A-27509603F3DE}"/>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813398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number">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13BE90C-AE09-4107-812F-77D20A80A8C5}"/>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3000" dirty="0"/>
          </a:p>
        </p:txBody>
      </p:sp>
      <p:sp>
        <p:nvSpPr>
          <p:cNvPr id="2" name="Title 1"/>
          <p:cNvSpPr>
            <a:spLocks noGrp="1"/>
          </p:cNvSpPr>
          <p:nvPr>
            <p:ph type="title"/>
          </p:nvPr>
        </p:nvSpPr>
        <p:spPr>
          <a:xfrm>
            <a:off x="1068716" y="239624"/>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1068717" y="1504809"/>
            <a:ext cx="4723496" cy="4455758"/>
          </a:xfrm>
        </p:spPr>
        <p:txBody>
          <a:bodyPr lIns="0" tIns="0" rIns="0" bIns="0" numCol="1" spcCol="648000">
            <a:noAutofit/>
          </a:bodyPr>
          <a:lstStyle>
            <a:lvl1pPr marL="270000" indent="-270000">
              <a:spcBef>
                <a:spcPts val="0"/>
              </a:spcBef>
              <a:spcAft>
                <a:spcPts val="563"/>
              </a:spcAft>
              <a:buFont typeface="+mj-lt"/>
              <a:buAutoNum type="arabicPeriod"/>
              <a:defRPr sz="1313"/>
            </a:lvl1pPr>
            <a:lvl2pPr marL="540000" indent="-270000">
              <a:spcBef>
                <a:spcPts val="0"/>
              </a:spcBef>
              <a:spcAft>
                <a:spcPts val="563"/>
              </a:spcAft>
              <a:buClr>
                <a:schemeClr val="accent1"/>
              </a:buClr>
              <a:buFont typeface="+mj-lt"/>
              <a:buAutoNum type="alphaLcPeriod"/>
              <a:defRPr sz="1313"/>
            </a:lvl2pPr>
            <a:lvl3pPr marL="810000" indent="-270000">
              <a:spcBef>
                <a:spcPts val="0"/>
              </a:spcBef>
              <a:spcAft>
                <a:spcPts val="563"/>
              </a:spcAft>
              <a:buClr>
                <a:schemeClr val="accent1"/>
              </a:buClr>
              <a:buFont typeface="+mj-lt"/>
              <a:buAutoNum type="romanLcPeriod"/>
              <a:defRPr sz="1313"/>
            </a:lvl3pPr>
            <a:lvl4pPr marL="1080000" indent="-270000">
              <a:spcBef>
                <a:spcPts val="0"/>
              </a:spcBef>
              <a:spcAft>
                <a:spcPts val="563"/>
              </a:spcAft>
              <a:buClr>
                <a:schemeClr val="accent1"/>
              </a:buClr>
              <a:buSzPct val="60000"/>
              <a:buFont typeface="+mj-lt"/>
              <a:buAutoNum type="arabicPeriod"/>
              <a:defRPr sz="1313"/>
            </a:lvl4pPr>
            <a:lvl5pPr marL="1350000" indent="-270000">
              <a:spcBef>
                <a:spcPts val="0"/>
              </a:spcBef>
              <a:spcAft>
                <a:spcPts val="563"/>
              </a:spcAft>
              <a:buClr>
                <a:schemeClr val="accent1"/>
              </a:buClr>
              <a:buSzPct val="60000"/>
              <a:buFont typeface="+mj-lt"/>
              <a:buAutoNum type="arabicPeriod"/>
              <a:defRPr sz="1313"/>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Picture Placeholder 11"/>
          <p:cNvSpPr>
            <a:spLocks noGrp="1"/>
          </p:cNvSpPr>
          <p:nvPr>
            <p:ph type="pic" sz="quarter" idx="13"/>
          </p:nvPr>
        </p:nvSpPr>
        <p:spPr>
          <a:xfrm>
            <a:off x="6421034" y="3019062"/>
            <a:ext cx="4711181" cy="1520161"/>
          </a:xfrm>
        </p:spPr>
        <p:txBody>
          <a:bodyPr rtlCol="0" anchor="ctr">
            <a:normAutofit/>
          </a:bodyPr>
          <a:lstStyle>
            <a:lvl1pPr algn="ctr">
              <a:buNone/>
              <a:defRPr sz="1688"/>
            </a:lvl1pPr>
          </a:lstStyle>
          <a:p>
            <a:pPr lvl="0"/>
            <a:r>
              <a:rPr lang="en-US" noProof="0" dirty="0"/>
              <a:t>Drag picture to placeholder or click icon to add</a:t>
            </a:r>
            <a:endParaRPr lang="en-GB" noProof="0" dirty="0"/>
          </a:p>
        </p:txBody>
      </p:sp>
      <p:sp>
        <p:nvSpPr>
          <p:cNvPr id="7" name="Date Placeholder 3"/>
          <p:cNvSpPr>
            <a:spLocks noGrp="1"/>
          </p:cNvSpPr>
          <p:nvPr>
            <p:ph type="dt" sz="half" idx="14"/>
          </p:nvPr>
        </p:nvSpPr>
        <p:spPr/>
        <p:txBody>
          <a:bodyPr/>
          <a:lstStyle>
            <a:lvl1pPr>
              <a:defRPr/>
            </a:lvl1pPr>
          </a:lstStyle>
          <a:p>
            <a:fld id="{5B3B26D5-F788-4F50-AC9A-61E8A3025DDF}" type="datetime4">
              <a:rPr lang="en-GB" altLang="en-US" smtClean="0"/>
              <a:t>19 November 2024</a:t>
            </a:fld>
            <a:endParaRPr lang="en-GB" altLang="en-US" dirty="0"/>
          </a:p>
        </p:txBody>
      </p:sp>
      <p:sp>
        <p:nvSpPr>
          <p:cNvPr id="8" name="Footer Placeholder 4"/>
          <p:cNvSpPr>
            <a:spLocks noGrp="1"/>
          </p:cNvSpPr>
          <p:nvPr>
            <p:ph type="ftr" sz="quarter" idx="15"/>
          </p:nvPr>
        </p:nvSpPr>
        <p:spPr/>
        <p:txBody>
          <a:bodyPr/>
          <a:lstStyle>
            <a:lvl1pPr>
              <a:defRPr/>
            </a:lvl1pPr>
          </a:lstStyle>
          <a:p>
            <a:r>
              <a:rPr lang="en-US" altLang="en-US" dirty="0"/>
              <a:t>Confidential &amp; © Real Wireless Ltd. 2017. All rights reserved. </a:t>
            </a:r>
            <a:endParaRPr lang="en-GB" altLang="en-US" dirty="0"/>
          </a:p>
        </p:txBody>
      </p:sp>
      <p:sp>
        <p:nvSpPr>
          <p:cNvPr id="9" name="Slide Number Placeholder 5"/>
          <p:cNvSpPr>
            <a:spLocks noGrp="1"/>
          </p:cNvSpPr>
          <p:nvPr>
            <p:ph type="sldNum" sz="quarter" idx="16"/>
          </p:nvPr>
        </p:nvSpPr>
        <p:spPr/>
        <p:txBody>
          <a:bodyPr/>
          <a:lstStyle>
            <a:lvl1pPr>
              <a:defRPr/>
            </a:lvl1pPr>
          </a:lstStyle>
          <a:p>
            <a:fld id="{1B750600-B7B5-4BB5-B1A0-F9087508ACA0}" type="slidenum">
              <a:rPr lang="en-GB" altLang="en-US" smtClean="0"/>
              <a:pPr/>
              <a:t>‹#›</a:t>
            </a:fld>
            <a:endParaRPr lang="en-GB" altLang="en-US" dirty="0"/>
          </a:p>
        </p:txBody>
      </p:sp>
      <p:sp>
        <p:nvSpPr>
          <p:cNvPr id="15" name="Content Placeholder 2">
            <a:extLst>
              <a:ext uri="{FF2B5EF4-FFF2-40B4-BE49-F238E27FC236}">
                <a16:creationId xmlns:a16="http://schemas.microsoft.com/office/drawing/2014/main" id="{A569347C-1BF2-44FF-BD3B-84A547CF42B5}"/>
              </a:ext>
            </a:extLst>
          </p:cNvPr>
          <p:cNvSpPr>
            <a:spLocks noGrp="1"/>
          </p:cNvSpPr>
          <p:nvPr>
            <p:ph idx="17"/>
          </p:nvPr>
        </p:nvSpPr>
        <p:spPr>
          <a:xfrm>
            <a:off x="6429862" y="1507386"/>
            <a:ext cx="4723496" cy="1264389"/>
          </a:xfrm>
        </p:spPr>
        <p:txBody>
          <a:bodyPr lIns="0" tIns="0" rIns="0" bIns="0" numCol="1" spcCol="648000">
            <a:noAutofit/>
          </a:bodyPr>
          <a:lstStyle>
            <a:lvl1pPr marL="270000" indent="-270000">
              <a:spcBef>
                <a:spcPts val="0"/>
              </a:spcBef>
              <a:spcAft>
                <a:spcPts val="563"/>
              </a:spcAft>
              <a:buFont typeface="+mj-lt"/>
              <a:buAutoNum type="arabicPeriod"/>
              <a:defRPr sz="1313"/>
            </a:lvl1pPr>
            <a:lvl2pPr marL="540000" indent="-270000">
              <a:spcBef>
                <a:spcPts val="0"/>
              </a:spcBef>
              <a:spcAft>
                <a:spcPts val="563"/>
              </a:spcAft>
              <a:buClr>
                <a:schemeClr val="accent1"/>
              </a:buClr>
              <a:buFont typeface="+mj-lt"/>
              <a:buAutoNum type="alphaLcPeriod"/>
              <a:defRPr sz="1313"/>
            </a:lvl2pPr>
            <a:lvl3pPr marL="810000" indent="-270000">
              <a:spcBef>
                <a:spcPts val="0"/>
              </a:spcBef>
              <a:spcAft>
                <a:spcPts val="563"/>
              </a:spcAft>
              <a:buClr>
                <a:schemeClr val="accent1"/>
              </a:buClr>
              <a:buFont typeface="+mj-lt"/>
              <a:buAutoNum type="romanLcPeriod"/>
              <a:defRPr sz="1313"/>
            </a:lvl3pPr>
            <a:lvl4pPr marL="1080000" indent="-270000">
              <a:spcBef>
                <a:spcPts val="0"/>
              </a:spcBef>
              <a:spcAft>
                <a:spcPts val="563"/>
              </a:spcAft>
              <a:buClr>
                <a:schemeClr val="accent1"/>
              </a:buClr>
              <a:buSzPct val="60000"/>
              <a:buFont typeface="+mj-lt"/>
              <a:buAutoNum type="arabicPeriod"/>
              <a:defRPr sz="1313"/>
            </a:lvl4pPr>
            <a:lvl5pPr marL="1350000" indent="-270000">
              <a:spcBef>
                <a:spcPts val="0"/>
              </a:spcBef>
              <a:spcAft>
                <a:spcPts val="563"/>
              </a:spcAft>
              <a:buClr>
                <a:schemeClr val="accent1"/>
              </a:buClr>
              <a:buSzPct val="60000"/>
              <a:buFont typeface="+mj-lt"/>
              <a:buAutoNum type="arabicPeriod"/>
              <a:defRPr sz="131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01230457"/>
      </p:ext>
    </p:extLst>
  </p:cSld>
  <p:clrMapOvr>
    <a:masterClrMapping/>
  </p:clrMapOvr>
  <p:transition spd="med">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1C051-13DB-277F-B952-0AC067F666F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94D4577-3E46-DB75-2166-686F911934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540405-B81D-8A9B-310C-893D152130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BEEDDFC-32A7-CC76-8B0B-43E42C957E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C9EFEAF-F8F0-6BA6-71B0-E886F1FE57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676E429-E1C8-B988-4AC5-6E5EED159545}"/>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8" name="Footer Placeholder 7">
            <a:extLst>
              <a:ext uri="{FF2B5EF4-FFF2-40B4-BE49-F238E27FC236}">
                <a16:creationId xmlns:a16="http://schemas.microsoft.com/office/drawing/2014/main" id="{81AF9C02-8C3C-15F3-8948-4B586877BA3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068021D3-45EA-C9DC-2146-C8E3A0801B2F}"/>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3348827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9F806-6963-8C42-BE56-D88A937379D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AB9D55A-A9DA-F209-B001-2093F890AB50}"/>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4" name="Footer Placeholder 3">
            <a:extLst>
              <a:ext uri="{FF2B5EF4-FFF2-40B4-BE49-F238E27FC236}">
                <a16:creationId xmlns:a16="http://schemas.microsoft.com/office/drawing/2014/main" id="{CECDBE31-25F9-B872-3924-05F49DB207A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C47AE4AC-D0A3-9ABD-58EA-635D75FACE58}"/>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1301981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65F81C-AF26-656D-C1F8-315EF3EDD88B}"/>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3" name="Footer Placeholder 2">
            <a:extLst>
              <a:ext uri="{FF2B5EF4-FFF2-40B4-BE49-F238E27FC236}">
                <a16:creationId xmlns:a16="http://schemas.microsoft.com/office/drawing/2014/main" id="{7743C41D-1105-B4B2-1C94-72EE286B7219}"/>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D1DDF09-131C-549B-5042-E06DBE245770}"/>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10668361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4FF15-D6A5-4B01-8996-2574D3B4E7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DACD0E5-2118-6711-D656-097ECF426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96A7E19-7BB9-FFAD-9D8D-D3B2FB2134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11DD7B-4A1C-C350-0AE2-E0E284C4ACEA}"/>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6" name="Footer Placeholder 5">
            <a:extLst>
              <a:ext uri="{FF2B5EF4-FFF2-40B4-BE49-F238E27FC236}">
                <a16:creationId xmlns:a16="http://schemas.microsoft.com/office/drawing/2014/main" id="{11B66AA5-B2B9-C40E-06FB-C4C33927BEA0}"/>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9AA2324B-9586-EA25-E7EC-272312560B36}"/>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14002487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A313A-A519-C998-7FB8-49AD5DF6FA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6B2D75F-E3DB-94C6-4597-C0DBE95936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10E6AEC9-1712-DC7D-55FD-C6596B0825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5A0452-EE13-CBF7-4446-B89D5AE69595}"/>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6" name="Footer Placeholder 5">
            <a:extLst>
              <a:ext uri="{FF2B5EF4-FFF2-40B4-BE49-F238E27FC236}">
                <a16:creationId xmlns:a16="http://schemas.microsoft.com/office/drawing/2014/main" id="{F6DC0A59-FFA1-9510-10B4-F1C77854A58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511A069-F449-5344-406D-F65CFC074DB0}"/>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4766778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B61AA-562A-56DB-A803-A767EE3C57E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49B62B-6B17-EA42-A35D-11945E4DFA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1015193-5BCE-05B5-4C7D-1203874BA093}"/>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1DE2122A-08F0-019F-BA74-D1A082217AC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7586800-B597-CD92-FF7F-2964BD5D1226}"/>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15396946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8265C5-811D-0D05-D060-7AF1D00069B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AA5813-6C98-85D0-53DC-6763251C11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CD2EDD-7061-4836-E9E2-D734487DC954}"/>
              </a:ext>
            </a:extLst>
          </p:cNvPr>
          <p:cNvSpPr>
            <a:spLocks noGrp="1"/>
          </p:cNvSpPr>
          <p:nvPr>
            <p:ph type="dt" sz="half" idx="10"/>
          </p:nvPr>
        </p:nvSpPr>
        <p:spPr/>
        <p:txBody>
          <a:body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082E4E7D-3879-9580-2149-A0149AA4565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1FF8C78-5611-1834-5868-17E575D749A9}"/>
              </a:ext>
            </a:extLst>
          </p:cNvPr>
          <p:cNvSpPr>
            <a:spLocks noGrp="1"/>
          </p:cNvSpPr>
          <p:nvPr>
            <p:ph type="sldNum" sz="quarter" idx="12"/>
          </p:nvPr>
        </p:nvSpPr>
        <p:spPr/>
        <p:txBody>
          <a:bodyPr/>
          <a:lstStyle/>
          <a:p>
            <a:fld id="{95888BB1-84C5-4E90-9EC8-DB0A0E33BC5A}" type="slidenum">
              <a:rPr lang="en-GB" smtClean="0"/>
              <a:t>‹#›</a:t>
            </a:fld>
            <a:endParaRPr lang="en-GB" dirty="0"/>
          </a:p>
        </p:txBody>
      </p:sp>
    </p:spTree>
    <p:extLst>
      <p:ext uri="{BB962C8B-B14F-4D97-AF65-F5344CB8AC3E}">
        <p14:creationId xmlns:p14="http://schemas.microsoft.com/office/powerpoint/2010/main" val="3797937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bullet (Gre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C4BC8E1-3558-4C3A-87FF-563439A7C845}"/>
              </a:ext>
            </a:extLst>
          </p:cNvPr>
          <p:cNvSpPr/>
          <p:nvPr userDrawn="1"/>
        </p:nvSpPr>
        <p:spPr>
          <a:xfrm>
            <a:off x="0" y="-1"/>
            <a:ext cx="12192000" cy="1258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49099"/>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1068717" y="1504809"/>
            <a:ext cx="4723496" cy="4455758"/>
          </a:xfrm>
        </p:spPr>
        <p:txBody>
          <a:bodyPr lIns="0" tIns="0" rIns="0" bIns="0" numCol="1" spcCol="648000">
            <a:noAutofit/>
          </a:bodyPr>
          <a:lstStyle>
            <a:lvl1pPr marL="270000" indent="-270000">
              <a:spcBef>
                <a:spcPts val="0"/>
              </a:spcBef>
              <a:spcAft>
                <a:spcPts val="563"/>
              </a:spcAft>
              <a:buFont typeface="Calibri" panose="020F0502020204030204" pitchFamily="34" charset="0"/>
              <a:buChar char="●"/>
              <a:defRPr sz="1313"/>
            </a:lvl1pPr>
            <a:lvl2pPr marL="540000" indent="-270000">
              <a:spcBef>
                <a:spcPts val="0"/>
              </a:spcBef>
              <a:spcAft>
                <a:spcPts val="563"/>
              </a:spcAft>
              <a:buClr>
                <a:schemeClr val="accent4"/>
              </a:buClr>
              <a:buFont typeface="Calibri" panose="020F0502020204030204" pitchFamily="34" charset="0"/>
              <a:buChar char="●"/>
              <a:defRPr sz="1313"/>
            </a:lvl2pPr>
            <a:lvl3pPr marL="810000" indent="-270000">
              <a:spcBef>
                <a:spcPts val="0"/>
              </a:spcBef>
              <a:spcAft>
                <a:spcPts val="563"/>
              </a:spcAft>
              <a:buClr>
                <a:schemeClr val="accent5"/>
              </a:buClr>
              <a:buSzPct val="100000"/>
              <a:buFont typeface="Calibri" panose="020F0502020204030204" pitchFamily="34" charset="0"/>
              <a:buChar char="●"/>
              <a:defRPr sz="1313"/>
            </a:lvl3pPr>
            <a:lvl4pPr marL="1080000" indent="-270000">
              <a:spcBef>
                <a:spcPts val="0"/>
              </a:spcBef>
              <a:spcAft>
                <a:spcPts val="563"/>
              </a:spcAft>
              <a:buClr>
                <a:schemeClr val="accent6"/>
              </a:buClr>
              <a:buSzPct val="100000"/>
              <a:buFont typeface="Calibri" panose="020F0502020204030204" pitchFamily="34" charset="0"/>
              <a:buChar char="●"/>
              <a:defRPr sz="1313"/>
            </a:lvl4pPr>
            <a:lvl5pPr marL="1010543" indent="-255984">
              <a:spcBef>
                <a:spcPts val="0"/>
              </a:spcBef>
              <a:spcAft>
                <a:spcPts val="563"/>
              </a:spcAft>
              <a:defRPr sz="112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Picture Placeholder 11"/>
          <p:cNvSpPr>
            <a:spLocks noGrp="1"/>
          </p:cNvSpPr>
          <p:nvPr>
            <p:ph type="pic" sz="quarter" idx="13"/>
          </p:nvPr>
        </p:nvSpPr>
        <p:spPr>
          <a:xfrm>
            <a:off x="6421034" y="3019062"/>
            <a:ext cx="4711181" cy="1520161"/>
          </a:xfrm>
        </p:spPr>
        <p:txBody>
          <a:bodyPr rtlCol="0" anchor="ctr">
            <a:normAutofit/>
          </a:bodyPr>
          <a:lstStyle>
            <a:lvl1pPr algn="ctr">
              <a:buNone/>
              <a:defRPr sz="1688"/>
            </a:lvl1pPr>
          </a:lstStyle>
          <a:p>
            <a:pPr lvl="0"/>
            <a:r>
              <a:rPr lang="en-US" noProof="0" dirty="0"/>
              <a:t>Drag picture to placeholder or click icon to add</a:t>
            </a:r>
            <a:endParaRPr lang="en-GB" noProof="0" dirty="0"/>
          </a:p>
        </p:txBody>
      </p:sp>
      <p:sp>
        <p:nvSpPr>
          <p:cNvPr id="7" name="Date Placeholder 3"/>
          <p:cNvSpPr>
            <a:spLocks noGrp="1"/>
          </p:cNvSpPr>
          <p:nvPr>
            <p:ph type="dt" sz="half" idx="14"/>
          </p:nvPr>
        </p:nvSpPr>
        <p:spPr/>
        <p:txBody>
          <a:bodyPr/>
          <a:lstStyle>
            <a:lvl1pPr>
              <a:defRPr/>
            </a:lvl1pPr>
          </a:lstStyle>
          <a:p>
            <a:fld id="{33C746A9-BB61-4FB3-8A3A-A4B90498B89E}" type="datetime4">
              <a:rPr lang="en-GB" altLang="en-US" smtClean="0"/>
              <a:t>19 November 2024</a:t>
            </a:fld>
            <a:endParaRPr lang="en-GB" altLang="en-US" dirty="0"/>
          </a:p>
        </p:txBody>
      </p:sp>
      <p:sp>
        <p:nvSpPr>
          <p:cNvPr id="8" name="Footer Placeholder 4"/>
          <p:cNvSpPr>
            <a:spLocks noGrp="1"/>
          </p:cNvSpPr>
          <p:nvPr>
            <p:ph type="ftr" sz="quarter" idx="15"/>
          </p:nvPr>
        </p:nvSpPr>
        <p:spPr/>
        <p:txBody>
          <a:bodyPr/>
          <a:lstStyle>
            <a:lvl1pPr>
              <a:defRPr/>
            </a:lvl1pPr>
          </a:lstStyle>
          <a:p>
            <a:r>
              <a:rPr lang="en-US" altLang="en-US" dirty="0"/>
              <a:t>Confidential &amp; © Real Wireless Ltd. 2017. All rights reserved. </a:t>
            </a:r>
            <a:endParaRPr lang="en-GB" altLang="en-US" dirty="0"/>
          </a:p>
        </p:txBody>
      </p:sp>
      <p:sp>
        <p:nvSpPr>
          <p:cNvPr id="9" name="Slide Number Placeholder 5"/>
          <p:cNvSpPr>
            <a:spLocks noGrp="1"/>
          </p:cNvSpPr>
          <p:nvPr>
            <p:ph type="sldNum" sz="quarter" idx="16"/>
          </p:nvPr>
        </p:nvSpPr>
        <p:spPr/>
        <p:txBody>
          <a:bodyPr/>
          <a:lstStyle>
            <a:lvl1pPr>
              <a:defRPr/>
            </a:lvl1pPr>
          </a:lstStyle>
          <a:p>
            <a:fld id="{1B750600-B7B5-4BB5-B1A0-F9087508ACA0}" type="slidenum">
              <a:rPr lang="en-GB" altLang="en-US" smtClean="0"/>
              <a:pPr/>
              <a:t>‹#›</a:t>
            </a:fld>
            <a:endParaRPr lang="en-GB" altLang="en-US" dirty="0"/>
          </a:p>
        </p:txBody>
      </p:sp>
      <p:sp>
        <p:nvSpPr>
          <p:cNvPr id="15" name="Content Placeholder 2">
            <a:extLst>
              <a:ext uri="{FF2B5EF4-FFF2-40B4-BE49-F238E27FC236}">
                <a16:creationId xmlns:a16="http://schemas.microsoft.com/office/drawing/2014/main" id="{F1DF771D-645D-439E-8F49-0D85AD08D68F}"/>
              </a:ext>
            </a:extLst>
          </p:cNvPr>
          <p:cNvSpPr>
            <a:spLocks noGrp="1"/>
          </p:cNvSpPr>
          <p:nvPr>
            <p:ph idx="17" hasCustomPrompt="1"/>
          </p:nvPr>
        </p:nvSpPr>
        <p:spPr>
          <a:xfrm>
            <a:off x="6421033" y="1504811"/>
            <a:ext cx="4723496" cy="1266965"/>
          </a:xfrm>
        </p:spPr>
        <p:txBody>
          <a:bodyPr lIns="0" tIns="0" rIns="0" bIns="0" numCol="1" spcCol="648000">
            <a:noAutofit/>
          </a:bodyPr>
          <a:lstStyle>
            <a:lvl1pPr marL="270000" indent="-270000">
              <a:spcBef>
                <a:spcPts val="0"/>
              </a:spcBef>
              <a:spcAft>
                <a:spcPts val="563"/>
              </a:spcAft>
              <a:buFont typeface="Calibri" panose="020F0502020204030204" pitchFamily="34" charset="0"/>
              <a:buChar char="●"/>
              <a:defRPr sz="1313"/>
            </a:lvl1pPr>
            <a:lvl2pPr marL="540000" indent="-270000">
              <a:spcBef>
                <a:spcPts val="0"/>
              </a:spcBef>
              <a:spcAft>
                <a:spcPts val="563"/>
              </a:spcAft>
              <a:buClr>
                <a:schemeClr val="accent4"/>
              </a:buClr>
              <a:buFont typeface="Calibri" panose="020F0502020204030204" pitchFamily="34" charset="0"/>
              <a:buChar char="●"/>
              <a:defRPr sz="1313"/>
            </a:lvl2pPr>
            <a:lvl3pPr marL="810000" indent="-270000">
              <a:spcBef>
                <a:spcPts val="0"/>
              </a:spcBef>
              <a:spcAft>
                <a:spcPts val="563"/>
              </a:spcAft>
              <a:buClr>
                <a:schemeClr val="accent5"/>
              </a:buClr>
              <a:buSzPct val="100000"/>
              <a:buFont typeface="Calibri" panose="020F0502020204030204" pitchFamily="34" charset="0"/>
              <a:buChar char="●"/>
              <a:defRPr sz="1313"/>
            </a:lvl3pPr>
            <a:lvl4pPr marL="1080000" indent="-270000">
              <a:spcBef>
                <a:spcPts val="0"/>
              </a:spcBef>
              <a:spcAft>
                <a:spcPts val="563"/>
              </a:spcAft>
              <a:buClr>
                <a:schemeClr val="accent6"/>
              </a:buClr>
              <a:buSzPct val="100000"/>
              <a:buFont typeface="Calibri" panose="020F0502020204030204" pitchFamily="34" charset="0"/>
              <a:buChar char="●"/>
              <a:defRPr sz="1313"/>
            </a:lvl4pPr>
            <a:lvl5pPr marL="1010543" indent="-255984">
              <a:spcBef>
                <a:spcPts val="0"/>
              </a:spcBef>
              <a:spcAft>
                <a:spcPts val="563"/>
              </a:spcAft>
              <a:defRPr sz="1125"/>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0170319"/>
      </p:ext>
    </p:extLst>
  </p:cSld>
  <p:clrMapOvr>
    <a:masterClrMapping/>
  </p:clrMapOvr>
  <p:transition spd="med">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number (Gre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17ED2AF-BC5D-473A-BF89-B5AEBD3411C6}"/>
              </a:ext>
            </a:extLst>
          </p:cNvPr>
          <p:cNvSpPr/>
          <p:nvPr userDrawn="1"/>
        </p:nvSpPr>
        <p:spPr>
          <a:xfrm>
            <a:off x="0" y="-1"/>
            <a:ext cx="12192000" cy="125887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49099"/>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1068717" y="1504809"/>
            <a:ext cx="4723496" cy="4712961"/>
          </a:xfrm>
        </p:spPr>
        <p:txBody>
          <a:bodyPr lIns="0" tIns="0" rIns="0" bIns="0" numCol="1" spcCol="648000">
            <a:noAutofit/>
          </a:bodyPr>
          <a:lstStyle>
            <a:lvl1pPr marL="270000" indent="-270000">
              <a:spcBef>
                <a:spcPts val="0"/>
              </a:spcBef>
              <a:spcAft>
                <a:spcPts val="563"/>
              </a:spcAft>
              <a:buFont typeface="+mj-lt"/>
              <a:buAutoNum type="arabicPeriod"/>
              <a:defRPr sz="1313"/>
            </a:lvl1pPr>
            <a:lvl2pPr marL="540000" indent="-270000">
              <a:spcBef>
                <a:spcPts val="0"/>
              </a:spcBef>
              <a:spcAft>
                <a:spcPts val="563"/>
              </a:spcAft>
              <a:buClr>
                <a:schemeClr val="accent1"/>
              </a:buClr>
              <a:buFont typeface="+mj-lt"/>
              <a:buAutoNum type="alphaLcPeriod"/>
              <a:defRPr sz="1313"/>
            </a:lvl2pPr>
            <a:lvl3pPr marL="810000" indent="-270000">
              <a:spcBef>
                <a:spcPts val="0"/>
              </a:spcBef>
              <a:spcAft>
                <a:spcPts val="563"/>
              </a:spcAft>
              <a:buClr>
                <a:schemeClr val="accent1"/>
              </a:buClr>
              <a:buFont typeface="+mj-lt"/>
              <a:buAutoNum type="romanLcPeriod"/>
              <a:defRPr sz="1313"/>
            </a:lvl3pPr>
            <a:lvl4pPr marL="1080000" indent="-270000">
              <a:spcBef>
                <a:spcPts val="0"/>
              </a:spcBef>
              <a:spcAft>
                <a:spcPts val="563"/>
              </a:spcAft>
              <a:buClr>
                <a:schemeClr val="accent1"/>
              </a:buClr>
              <a:buSzPct val="60000"/>
              <a:buFont typeface="+mj-lt"/>
              <a:buAutoNum type="arabicPeriod"/>
              <a:defRPr sz="1313"/>
            </a:lvl4pPr>
            <a:lvl5pPr marL="1350000" indent="-270000">
              <a:spcBef>
                <a:spcPts val="0"/>
              </a:spcBef>
              <a:spcAft>
                <a:spcPts val="563"/>
              </a:spcAft>
              <a:buClr>
                <a:schemeClr val="accent1"/>
              </a:buClr>
              <a:buSzPct val="60000"/>
              <a:buFont typeface="+mj-lt"/>
              <a:buAutoNum type="arabicPeriod"/>
              <a:defRPr sz="1313"/>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Picture Placeholder 11"/>
          <p:cNvSpPr>
            <a:spLocks noGrp="1"/>
          </p:cNvSpPr>
          <p:nvPr>
            <p:ph type="pic" sz="quarter" idx="13"/>
          </p:nvPr>
        </p:nvSpPr>
        <p:spPr>
          <a:xfrm>
            <a:off x="6421034" y="3019062"/>
            <a:ext cx="4711181" cy="1520161"/>
          </a:xfrm>
        </p:spPr>
        <p:txBody>
          <a:bodyPr rtlCol="0" anchor="ctr">
            <a:normAutofit/>
          </a:bodyPr>
          <a:lstStyle>
            <a:lvl1pPr algn="ctr">
              <a:buNone/>
              <a:defRPr sz="1688"/>
            </a:lvl1pPr>
          </a:lstStyle>
          <a:p>
            <a:pPr lvl="0"/>
            <a:r>
              <a:rPr lang="en-US" noProof="0" dirty="0"/>
              <a:t>Drag picture to placeholder or click icon to add</a:t>
            </a:r>
            <a:endParaRPr lang="en-GB" noProof="0" dirty="0"/>
          </a:p>
        </p:txBody>
      </p:sp>
      <p:sp>
        <p:nvSpPr>
          <p:cNvPr id="7" name="Date Placeholder 3"/>
          <p:cNvSpPr>
            <a:spLocks noGrp="1"/>
          </p:cNvSpPr>
          <p:nvPr>
            <p:ph type="dt" sz="half" idx="14"/>
          </p:nvPr>
        </p:nvSpPr>
        <p:spPr/>
        <p:txBody>
          <a:bodyPr/>
          <a:lstStyle>
            <a:lvl1pPr>
              <a:defRPr/>
            </a:lvl1pPr>
          </a:lstStyle>
          <a:p>
            <a:fld id="{E8FEE446-2E29-4B27-A3F4-F559C194B2FF}" type="datetime4">
              <a:rPr lang="en-GB" altLang="en-US" smtClean="0"/>
              <a:t>19 November 2024</a:t>
            </a:fld>
            <a:endParaRPr lang="en-GB" altLang="en-US" dirty="0"/>
          </a:p>
        </p:txBody>
      </p:sp>
      <p:sp>
        <p:nvSpPr>
          <p:cNvPr id="8" name="Footer Placeholder 4"/>
          <p:cNvSpPr>
            <a:spLocks noGrp="1"/>
          </p:cNvSpPr>
          <p:nvPr>
            <p:ph type="ftr" sz="quarter" idx="15"/>
          </p:nvPr>
        </p:nvSpPr>
        <p:spPr/>
        <p:txBody>
          <a:bodyPr/>
          <a:lstStyle>
            <a:lvl1pPr>
              <a:defRPr/>
            </a:lvl1pPr>
          </a:lstStyle>
          <a:p>
            <a:r>
              <a:rPr lang="en-US" altLang="en-US" dirty="0"/>
              <a:t>Confidential &amp; © Real Wireless Ltd. 2017. All rights reserved. </a:t>
            </a:r>
            <a:endParaRPr lang="en-GB" altLang="en-US" dirty="0"/>
          </a:p>
        </p:txBody>
      </p:sp>
      <p:sp>
        <p:nvSpPr>
          <p:cNvPr id="9" name="Slide Number Placeholder 5"/>
          <p:cNvSpPr>
            <a:spLocks noGrp="1"/>
          </p:cNvSpPr>
          <p:nvPr>
            <p:ph type="sldNum" sz="quarter" idx="16"/>
          </p:nvPr>
        </p:nvSpPr>
        <p:spPr/>
        <p:txBody>
          <a:bodyPr/>
          <a:lstStyle>
            <a:lvl1pPr>
              <a:defRPr/>
            </a:lvl1pPr>
          </a:lstStyle>
          <a:p>
            <a:fld id="{1B750600-B7B5-4BB5-B1A0-F9087508ACA0}" type="slidenum">
              <a:rPr lang="en-GB" altLang="en-US" smtClean="0"/>
              <a:pPr/>
              <a:t>‹#›</a:t>
            </a:fld>
            <a:endParaRPr lang="en-GB" altLang="en-US" dirty="0"/>
          </a:p>
        </p:txBody>
      </p:sp>
      <p:sp>
        <p:nvSpPr>
          <p:cNvPr id="15" name="Content Placeholder 2">
            <a:extLst>
              <a:ext uri="{FF2B5EF4-FFF2-40B4-BE49-F238E27FC236}">
                <a16:creationId xmlns:a16="http://schemas.microsoft.com/office/drawing/2014/main" id="{D53A4790-CEA3-4062-A1E0-7F70BBB6A7B5}"/>
              </a:ext>
            </a:extLst>
          </p:cNvPr>
          <p:cNvSpPr>
            <a:spLocks noGrp="1"/>
          </p:cNvSpPr>
          <p:nvPr>
            <p:ph idx="17" hasCustomPrompt="1"/>
          </p:nvPr>
        </p:nvSpPr>
        <p:spPr>
          <a:xfrm>
            <a:off x="6421033" y="1504809"/>
            <a:ext cx="4723496" cy="1266966"/>
          </a:xfrm>
        </p:spPr>
        <p:txBody>
          <a:bodyPr lIns="0" tIns="0" rIns="0" bIns="0" numCol="1" spcCol="648000">
            <a:noAutofit/>
          </a:bodyPr>
          <a:lstStyle>
            <a:lvl1pPr marL="270000" indent="-270000">
              <a:spcBef>
                <a:spcPts val="0"/>
              </a:spcBef>
              <a:spcAft>
                <a:spcPts val="563"/>
              </a:spcAft>
              <a:buFont typeface="+mj-lt"/>
              <a:buAutoNum type="arabicPeriod"/>
              <a:defRPr sz="1313"/>
            </a:lvl1pPr>
            <a:lvl2pPr marL="540000" indent="-270000">
              <a:spcBef>
                <a:spcPts val="0"/>
              </a:spcBef>
              <a:spcAft>
                <a:spcPts val="563"/>
              </a:spcAft>
              <a:buClr>
                <a:schemeClr val="accent1"/>
              </a:buClr>
              <a:buFont typeface="+mj-lt"/>
              <a:buAutoNum type="alphaLcPeriod"/>
              <a:defRPr sz="1313"/>
            </a:lvl2pPr>
            <a:lvl3pPr marL="810000" indent="-270000">
              <a:spcBef>
                <a:spcPts val="0"/>
              </a:spcBef>
              <a:spcAft>
                <a:spcPts val="563"/>
              </a:spcAft>
              <a:buClr>
                <a:schemeClr val="accent1"/>
              </a:buClr>
              <a:buFont typeface="+mj-lt"/>
              <a:buAutoNum type="romanLcPeriod"/>
              <a:defRPr sz="1313"/>
            </a:lvl3pPr>
            <a:lvl4pPr marL="1080000" indent="-270000">
              <a:spcBef>
                <a:spcPts val="0"/>
              </a:spcBef>
              <a:spcAft>
                <a:spcPts val="563"/>
              </a:spcAft>
              <a:buClr>
                <a:schemeClr val="accent1"/>
              </a:buClr>
              <a:buSzPct val="60000"/>
              <a:buFont typeface="+mj-lt"/>
              <a:buAutoNum type="arabicPeriod"/>
              <a:defRPr sz="1313"/>
            </a:lvl4pPr>
            <a:lvl5pPr marL="1350000" indent="-270000">
              <a:spcBef>
                <a:spcPts val="0"/>
              </a:spcBef>
              <a:spcAft>
                <a:spcPts val="563"/>
              </a:spcAft>
              <a:buClr>
                <a:schemeClr val="accent1"/>
              </a:buClr>
              <a:buSzPct val="60000"/>
              <a:buFont typeface="+mj-lt"/>
              <a:buAutoNum type="arabicPeriod"/>
              <a:defRPr sz="1313"/>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70615453"/>
      </p:ext>
    </p:extLst>
  </p:cSld>
  <p:clrMapOvr>
    <a:masterClrMapping/>
  </p:clrMapOvr>
  <p:transition spd="med">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lumn bulle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1022D8C-0112-4E01-A85F-A040A4F9C338}"/>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1068716" y="1504809"/>
            <a:ext cx="10063498" cy="4455758"/>
          </a:xfrm>
        </p:spPr>
        <p:txBody>
          <a:bodyPr lIns="0" tIns="0" rIns="0" bIns="0" spcCol="0">
            <a:noAutofit/>
          </a:bodyPr>
          <a:lstStyle>
            <a:lvl1pPr marL="270000" indent="-270000">
              <a:spcBef>
                <a:spcPts val="0"/>
              </a:spcBef>
              <a:spcAft>
                <a:spcPts val="1125"/>
              </a:spcAft>
              <a:buFont typeface="Calibri" panose="020F0502020204030204" pitchFamily="34" charset="0"/>
              <a:buChar char="●"/>
              <a:defRPr sz="2063"/>
            </a:lvl1pPr>
            <a:lvl2pPr marL="540000" indent="-270000">
              <a:spcBef>
                <a:spcPts val="0"/>
              </a:spcBef>
              <a:spcAft>
                <a:spcPts val="1125"/>
              </a:spcAft>
              <a:buClr>
                <a:schemeClr val="accent4"/>
              </a:buClr>
              <a:buFont typeface="Calibri" panose="020F0502020204030204" pitchFamily="34" charset="0"/>
              <a:buChar char="●"/>
              <a:defRPr sz="2063"/>
            </a:lvl2pPr>
            <a:lvl3pPr marL="810000" indent="-270000">
              <a:spcBef>
                <a:spcPts val="0"/>
              </a:spcBef>
              <a:spcAft>
                <a:spcPts val="1125"/>
              </a:spcAft>
              <a:buClr>
                <a:schemeClr val="accent5"/>
              </a:buClr>
              <a:buSzPct val="100000"/>
              <a:buFont typeface="Calibri"/>
              <a:buChar char="●"/>
              <a:defRPr sz="2063"/>
            </a:lvl3pPr>
            <a:lvl4pPr marL="1080000" indent="-270000">
              <a:spcBef>
                <a:spcPts val="0"/>
              </a:spcBef>
              <a:spcAft>
                <a:spcPts val="1125"/>
              </a:spcAft>
              <a:buClr>
                <a:schemeClr val="accent6"/>
              </a:buClr>
              <a:buSzPct val="100000"/>
              <a:buFont typeface="Calibri" panose="020F0502020204030204" pitchFamily="34" charset="0"/>
              <a:buChar char="●"/>
              <a:defRPr sz="2063"/>
            </a:lvl4pPr>
            <a:lvl5pPr marL="1010543" indent="-255984">
              <a:spcBef>
                <a:spcPts val="0"/>
              </a:spcBef>
              <a:spcAft>
                <a:spcPts val="563"/>
              </a:spcAft>
              <a:defRPr sz="1125"/>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3"/>
          <p:cNvSpPr>
            <a:spLocks noGrp="1"/>
          </p:cNvSpPr>
          <p:nvPr>
            <p:ph type="dt" sz="half" idx="10"/>
          </p:nvPr>
        </p:nvSpPr>
        <p:spPr/>
        <p:txBody>
          <a:bodyPr/>
          <a:lstStyle>
            <a:lvl1pPr>
              <a:defRPr/>
            </a:lvl1pPr>
          </a:lstStyle>
          <a:p>
            <a:fld id="{2910A445-D072-402D-8C6A-C505808EE981}" type="datetime4">
              <a:rPr lang="en-GB" altLang="en-US" smtClean="0"/>
              <a:t>19 November 2024</a:t>
            </a:fld>
            <a:endParaRPr lang="en-GB" altLang="en-US" dirty="0"/>
          </a:p>
        </p:txBody>
      </p:sp>
      <p:sp>
        <p:nvSpPr>
          <p:cNvPr id="7" name="Footer Placeholder 4"/>
          <p:cNvSpPr>
            <a:spLocks noGrp="1"/>
          </p:cNvSpPr>
          <p:nvPr>
            <p:ph type="ftr" sz="quarter" idx="11"/>
          </p:nvPr>
        </p:nvSpPr>
        <p:spPr>
          <a:xfrm>
            <a:off x="4604576" y="6469559"/>
            <a:ext cx="2983189" cy="144335"/>
          </a:xfrm>
        </p:spPr>
        <p:txBody>
          <a:bodyPr/>
          <a:lstStyle>
            <a:lvl1pPr>
              <a:defRPr/>
            </a:lvl1pPr>
          </a:lstStyle>
          <a:p>
            <a:r>
              <a:rPr lang="en-US" altLang="en-US" dirty="0"/>
              <a:t>Confidential &amp; © Real Wireless Ltd. 2024. All rights reserved. </a:t>
            </a:r>
            <a:endParaRPr lang="en-GB" altLang="en-US" dirty="0"/>
          </a:p>
        </p:txBody>
      </p:sp>
      <p:sp>
        <p:nvSpPr>
          <p:cNvPr id="8" name="Slide Number Placeholder 5"/>
          <p:cNvSpPr>
            <a:spLocks noGrp="1"/>
          </p:cNvSpPr>
          <p:nvPr>
            <p:ph type="sldNum" sz="quarter" idx="12"/>
          </p:nvPr>
        </p:nvSpPr>
        <p:spPr/>
        <p:txBody>
          <a:bodyPr/>
          <a:lstStyle>
            <a:lvl1pPr>
              <a:defRPr/>
            </a:lvl1pPr>
          </a:lstStyle>
          <a:p>
            <a:fld id="{27FE29A4-A4C8-437B-83AB-2AAC337382F7}" type="slidenum">
              <a:rPr lang="en-GB" altLang="en-US" smtClean="0"/>
              <a:pPr/>
              <a:t>‹#›</a:t>
            </a:fld>
            <a:endParaRPr lang="en-GB" altLang="en-US" dirty="0"/>
          </a:p>
        </p:txBody>
      </p:sp>
    </p:spTree>
    <p:extLst>
      <p:ext uri="{BB962C8B-B14F-4D97-AF65-F5344CB8AC3E}">
        <p14:creationId xmlns:p14="http://schemas.microsoft.com/office/powerpoint/2010/main" val="3703787605"/>
      </p:ext>
    </p:extLst>
  </p:cSld>
  <p:clrMapOvr>
    <a:masterClrMapping/>
  </p:clrMapOvr>
  <p:transition spd="med">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B28C0-812B-09AF-1473-2599095127A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8BCF52D-FD13-3534-1A5B-40AE3B5F974B}"/>
              </a:ext>
            </a:extLst>
          </p:cNvPr>
          <p:cNvSpPr>
            <a:spLocks noGrp="1"/>
          </p:cNvSpPr>
          <p:nvPr>
            <p:ph type="dt" sz="half" idx="10"/>
          </p:nvPr>
        </p:nvSpPr>
        <p:spPr/>
        <p:txBody>
          <a:bodyPr/>
          <a:lstStyle/>
          <a:p>
            <a:fld id="{782B311A-997C-4970-AC0F-AF015535F6EF}" type="datetime4">
              <a:rPr lang="en-GB" altLang="en-US" smtClean="0"/>
              <a:t>19 November 2024</a:t>
            </a:fld>
            <a:endParaRPr lang="en-GB" altLang="en-US" dirty="0"/>
          </a:p>
        </p:txBody>
      </p:sp>
      <p:sp>
        <p:nvSpPr>
          <p:cNvPr id="4" name="Footer Placeholder 3">
            <a:extLst>
              <a:ext uri="{FF2B5EF4-FFF2-40B4-BE49-F238E27FC236}">
                <a16:creationId xmlns:a16="http://schemas.microsoft.com/office/drawing/2014/main" id="{AF3F22C3-0930-EB93-3C07-E6B287FE9F2E}"/>
              </a:ext>
            </a:extLst>
          </p:cNvPr>
          <p:cNvSpPr>
            <a:spLocks noGrp="1"/>
          </p:cNvSpPr>
          <p:nvPr>
            <p:ph type="ftr" sz="quarter" idx="11"/>
          </p:nvPr>
        </p:nvSpPr>
        <p:spPr/>
        <p:txBody>
          <a:bodyPr/>
          <a:lstStyle/>
          <a:p>
            <a:r>
              <a:rPr lang="en-US" altLang="en-US" dirty="0"/>
              <a:t>Confidential &amp; © Real Wireless Ltd. 2017. All rights reserved. </a:t>
            </a:r>
            <a:endParaRPr lang="en-GB" altLang="en-US" dirty="0"/>
          </a:p>
        </p:txBody>
      </p:sp>
      <p:sp>
        <p:nvSpPr>
          <p:cNvPr id="5" name="Slide Number Placeholder 4">
            <a:extLst>
              <a:ext uri="{FF2B5EF4-FFF2-40B4-BE49-F238E27FC236}">
                <a16:creationId xmlns:a16="http://schemas.microsoft.com/office/drawing/2014/main" id="{0AF5925C-27FF-2621-3273-D4E9A084DE8B}"/>
              </a:ext>
            </a:extLst>
          </p:cNvPr>
          <p:cNvSpPr>
            <a:spLocks noGrp="1"/>
          </p:cNvSpPr>
          <p:nvPr>
            <p:ph type="sldNum" sz="quarter" idx="12"/>
          </p:nvPr>
        </p:nvSpPr>
        <p:spPr/>
        <p:txBody>
          <a:bodyPr/>
          <a:lstStyle/>
          <a:p>
            <a:fld id="{8808D793-3C45-40FA-AA9B-495F054DDB87}" type="slidenum">
              <a:rPr lang="en-GB" altLang="en-US" smtClean="0"/>
              <a:pPr/>
              <a:t>‹#›</a:t>
            </a:fld>
            <a:endParaRPr lang="en-GB" altLang="en-US" dirty="0"/>
          </a:p>
        </p:txBody>
      </p:sp>
    </p:spTree>
    <p:extLst>
      <p:ext uri="{BB962C8B-B14F-4D97-AF65-F5344CB8AC3E}">
        <p14:creationId xmlns:p14="http://schemas.microsoft.com/office/powerpoint/2010/main" val="2551409637"/>
      </p:ext>
    </p:extLst>
  </p:cSld>
  <p:clrMapOvr>
    <a:masterClrMapping/>
  </p:clrMapOvr>
  <p:transition spd="med">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One column number">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77E6AC8-B51A-44AD-A41C-031E3CE475F2}"/>
              </a:ext>
            </a:extLst>
          </p:cNvPr>
          <p:cNvSpPr/>
          <p:nvPr userDrawn="1"/>
        </p:nvSpPr>
        <p:spPr>
          <a:xfrm>
            <a:off x="0" y="-1"/>
            <a:ext cx="12192000" cy="1259835"/>
          </a:xfrm>
          <a:prstGeom prst="rect">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48" fontAlgn="auto">
              <a:spcBef>
                <a:spcPts val="0"/>
              </a:spcBef>
              <a:spcAft>
                <a:spcPts val="0"/>
              </a:spcAft>
              <a:defRPr/>
            </a:pPr>
            <a:endParaRPr lang="en-GB" sz="1688" dirty="0"/>
          </a:p>
        </p:txBody>
      </p:sp>
      <p:sp>
        <p:nvSpPr>
          <p:cNvPr id="2" name="Title 1"/>
          <p:cNvSpPr>
            <a:spLocks noGrp="1"/>
          </p:cNvSpPr>
          <p:nvPr>
            <p:ph type="title"/>
          </p:nvPr>
        </p:nvSpPr>
        <p:spPr>
          <a:xfrm>
            <a:off x="1068716" y="239625"/>
            <a:ext cx="10063498" cy="850500"/>
          </a:xfrm>
        </p:spPr>
        <p:txBody>
          <a:bodyPr lIns="0" tIns="0" rIns="0" bIns="0" anchor="b" anchorCtr="0">
            <a:noAutofit/>
          </a:bodyPr>
          <a:lstStyle>
            <a:lvl1pPr algn="l">
              <a:lnSpc>
                <a:spcPct val="100000"/>
              </a:lnSpc>
              <a:defRPr sz="3000" b="1">
                <a:solidFill>
                  <a:schemeClr val="bg1"/>
                </a:solidFill>
              </a:defRPr>
            </a:lvl1pPr>
          </a:lstStyle>
          <a:p>
            <a:r>
              <a:rPr lang="en-US"/>
              <a:t>Click to edit Master title style</a:t>
            </a:r>
            <a:endParaRPr lang="en-GB" dirty="0"/>
          </a:p>
        </p:txBody>
      </p:sp>
      <p:sp>
        <p:nvSpPr>
          <p:cNvPr id="3" name="Content Placeholder 2"/>
          <p:cNvSpPr>
            <a:spLocks noGrp="1"/>
          </p:cNvSpPr>
          <p:nvPr>
            <p:ph idx="1"/>
          </p:nvPr>
        </p:nvSpPr>
        <p:spPr>
          <a:xfrm>
            <a:off x="1068716" y="1504809"/>
            <a:ext cx="10063498" cy="4455758"/>
          </a:xfrm>
        </p:spPr>
        <p:txBody>
          <a:bodyPr lIns="0" tIns="0" rIns="0" bIns="0" spcCol="0">
            <a:noAutofit/>
          </a:bodyPr>
          <a:lstStyle>
            <a:lvl1pPr marL="270000" indent="-270000">
              <a:spcBef>
                <a:spcPts val="0"/>
              </a:spcBef>
              <a:spcAft>
                <a:spcPts val="1125"/>
              </a:spcAft>
              <a:buFont typeface="+mj-lt"/>
              <a:buAutoNum type="arabicPeriod"/>
              <a:defRPr sz="2063"/>
            </a:lvl1pPr>
            <a:lvl2pPr marL="540000" indent="-270000">
              <a:spcBef>
                <a:spcPts val="0"/>
              </a:spcBef>
              <a:spcAft>
                <a:spcPts val="1125"/>
              </a:spcAft>
              <a:buClr>
                <a:schemeClr val="accent1"/>
              </a:buClr>
              <a:buFont typeface="+mj-lt"/>
              <a:buAutoNum type="alphaLcPeriod"/>
              <a:defRPr sz="2063"/>
            </a:lvl2pPr>
            <a:lvl3pPr marL="810000" indent="-270000">
              <a:spcBef>
                <a:spcPts val="0"/>
              </a:spcBef>
              <a:spcAft>
                <a:spcPts val="1125"/>
              </a:spcAft>
              <a:buClr>
                <a:schemeClr val="accent1"/>
              </a:buClr>
              <a:buFont typeface="+mj-lt"/>
              <a:buAutoNum type="romanLcPeriod"/>
              <a:defRPr sz="2063"/>
            </a:lvl3pPr>
            <a:lvl4pPr marL="1080000" indent="-270000">
              <a:spcBef>
                <a:spcPts val="0"/>
              </a:spcBef>
              <a:spcAft>
                <a:spcPts val="1125"/>
              </a:spcAft>
              <a:buClr>
                <a:schemeClr val="accent1"/>
              </a:buClr>
              <a:buSzPct val="60000"/>
              <a:buFont typeface="+mj-lt"/>
              <a:buAutoNum type="arabicPeriod"/>
              <a:defRPr sz="2063"/>
            </a:lvl4pPr>
            <a:lvl5pPr marL="1350000" indent="-270000">
              <a:spcBef>
                <a:spcPts val="0"/>
              </a:spcBef>
              <a:spcAft>
                <a:spcPts val="1125"/>
              </a:spcAft>
              <a:buClr>
                <a:schemeClr val="accent1"/>
              </a:buClr>
              <a:buSzPct val="60000"/>
              <a:buFont typeface="+mj-lt"/>
              <a:buAutoNum type="arabicPeriod"/>
              <a:defRPr sz="20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Date Placeholder 3"/>
          <p:cNvSpPr>
            <a:spLocks noGrp="1"/>
          </p:cNvSpPr>
          <p:nvPr>
            <p:ph type="dt" sz="half" idx="10"/>
          </p:nvPr>
        </p:nvSpPr>
        <p:spPr/>
        <p:txBody>
          <a:bodyPr/>
          <a:lstStyle>
            <a:lvl1pPr>
              <a:defRPr/>
            </a:lvl1pPr>
          </a:lstStyle>
          <a:p>
            <a:fld id="{76EC2AB4-88BE-420B-A261-AF82F3459369}" type="datetime4">
              <a:rPr lang="en-GB" altLang="en-US" smtClean="0"/>
              <a:t>19 November 2024</a:t>
            </a:fld>
            <a:endParaRPr lang="en-GB" altLang="en-US" dirty="0"/>
          </a:p>
        </p:txBody>
      </p:sp>
      <p:sp>
        <p:nvSpPr>
          <p:cNvPr id="7" name="Footer Placeholder 4"/>
          <p:cNvSpPr>
            <a:spLocks noGrp="1"/>
          </p:cNvSpPr>
          <p:nvPr>
            <p:ph type="ftr" sz="quarter" idx="11"/>
          </p:nvPr>
        </p:nvSpPr>
        <p:spPr>
          <a:xfrm>
            <a:off x="4604576" y="6469559"/>
            <a:ext cx="2983189" cy="144335"/>
          </a:xfrm>
        </p:spPr>
        <p:txBody>
          <a:bodyPr/>
          <a:lstStyle>
            <a:lvl1pPr>
              <a:defRPr/>
            </a:lvl1pPr>
          </a:lstStyle>
          <a:p>
            <a:r>
              <a:rPr lang="en-US" altLang="en-US" dirty="0"/>
              <a:t>Confidential &amp; © Real Wireless Ltd. 2024. All rights reserved. </a:t>
            </a:r>
            <a:endParaRPr lang="en-GB" altLang="en-US" dirty="0"/>
          </a:p>
        </p:txBody>
      </p:sp>
      <p:sp>
        <p:nvSpPr>
          <p:cNvPr id="8" name="Slide Number Placeholder 5"/>
          <p:cNvSpPr>
            <a:spLocks noGrp="1"/>
          </p:cNvSpPr>
          <p:nvPr>
            <p:ph type="sldNum" sz="quarter" idx="12"/>
          </p:nvPr>
        </p:nvSpPr>
        <p:spPr/>
        <p:txBody>
          <a:bodyPr/>
          <a:lstStyle>
            <a:lvl1pPr>
              <a:defRPr/>
            </a:lvl1pPr>
          </a:lstStyle>
          <a:p>
            <a:fld id="{27FE29A4-A4C8-437B-83AB-2AAC337382F7}" type="slidenum">
              <a:rPr lang="en-GB" altLang="en-US" smtClean="0"/>
              <a:pPr/>
              <a:t>‹#›</a:t>
            </a:fld>
            <a:endParaRPr lang="en-GB" altLang="en-US" dirty="0"/>
          </a:p>
        </p:txBody>
      </p:sp>
    </p:spTree>
    <p:extLst>
      <p:ext uri="{BB962C8B-B14F-4D97-AF65-F5344CB8AC3E}">
        <p14:creationId xmlns:p14="http://schemas.microsoft.com/office/powerpoint/2010/main" val="3056650356"/>
      </p:ext>
    </p:extLst>
  </p:cSld>
  <p:clrMapOvr>
    <a:masterClrMapping/>
  </p:clrMapOvr>
  <p:transition spd="med">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8716" y="299888"/>
            <a:ext cx="10063498" cy="85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endParaRPr lang="en-GB" altLang="en-US" dirty="0"/>
          </a:p>
        </p:txBody>
      </p:sp>
      <p:sp>
        <p:nvSpPr>
          <p:cNvPr id="1027" name="Text Placeholder 2"/>
          <p:cNvSpPr>
            <a:spLocks noGrp="1"/>
          </p:cNvSpPr>
          <p:nvPr>
            <p:ph type="body" idx="1"/>
          </p:nvPr>
        </p:nvSpPr>
        <p:spPr bwMode="auto">
          <a:xfrm>
            <a:off x="1068716" y="1504810"/>
            <a:ext cx="10063498" cy="452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30037" tIns="65018" rIns="130037" bIns="65018"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a:p>
            <a:pPr lvl="3"/>
            <a:r>
              <a:rPr lang="en-GB" altLang="en-US" dirty="0"/>
              <a:t>Fourth level</a:t>
            </a:r>
          </a:p>
        </p:txBody>
      </p:sp>
      <p:sp>
        <p:nvSpPr>
          <p:cNvPr id="4" name="Date Placeholder 3"/>
          <p:cNvSpPr>
            <a:spLocks noGrp="1"/>
          </p:cNvSpPr>
          <p:nvPr>
            <p:ph type="dt" sz="half" idx="2"/>
          </p:nvPr>
        </p:nvSpPr>
        <p:spPr>
          <a:xfrm>
            <a:off x="1485487" y="6469559"/>
            <a:ext cx="955390" cy="144335"/>
          </a:xfrm>
          <a:prstGeom prst="rect">
            <a:avLst/>
          </a:prstGeom>
        </p:spPr>
        <p:txBody>
          <a:bodyPr vert="horz" wrap="none" lIns="0" tIns="0" rIns="0" bIns="0" numCol="1" anchor="t" anchorCtr="0" compatLnSpc="1">
            <a:prstTxWarp prst="textNoShape">
              <a:avLst/>
            </a:prstTxWarp>
            <a:spAutoFit/>
          </a:bodyPr>
          <a:lstStyle>
            <a:lvl1pPr>
              <a:defRPr sz="938" b="0" i="0">
                <a:latin typeface="Calibri" panose="020F0502020204030204" pitchFamily="34" charset="0"/>
                <a:cs typeface="Calibri Regular" charset="0"/>
              </a:defRPr>
            </a:lvl1pPr>
          </a:lstStyle>
          <a:p>
            <a:fld id="{782B311A-997C-4970-AC0F-AF015535F6EF}" type="datetime4">
              <a:rPr lang="en-GB" altLang="en-US" smtClean="0"/>
              <a:t>19 November 2024</a:t>
            </a:fld>
            <a:endParaRPr lang="en-GB" altLang="en-US" dirty="0"/>
          </a:p>
        </p:txBody>
      </p:sp>
      <p:sp>
        <p:nvSpPr>
          <p:cNvPr id="5" name="Footer Placeholder 4"/>
          <p:cNvSpPr>
            <a:spLocks noGrp="1"/>
          </p:cNvSpPr>
          <p:nvPr>
            <p:ph type="ftr" sz="quarter" idx="3"/>
          </p:nvPr>
        </p:nvSpPr>
        <p:spPr>
          <a:xfrm>
            <a:off x="4600687" y="6469559"/>
            <a:ext cx="2990967" cy="144270"/>
          </a:xfrm>
          <a:prstGeom prst="rect">
            <a:avLst/>
          </a:prstGeom>
        </p:spPr>
        <p:txBody>
          <a:bodyPr vert="horz" wrap="none" lIns="0" tIns="0" rIns="0" bIns="0" numCol="1" anchor="t" anchorCtr="0" compatLnSpc="1">
            <a:prstTxWarp prst="textNoShape">
              <a:avLst/>
            </a:prstTxWarp>
            <a:spAutoFit/>
          </a:bodyPr>
          <a:lstStyle>
            <a:lvl1pPr algn="ctr">
              <a:defRPr sz="938" b="0" i="0">
                <a:solidFill>
                  <a:srgbClr val="575756"/>
                </a:solidFill>
                <a:latin typeface="Calibri" panose="020F0502020204030204" pitchFamily="34" charset="0"/>
                <a:cs typeface="Calibri Regular" charset="0"/>
              </a:defRPr>
            </a:lvl1pPr>
          </a:lstStyle>
          <a:p>
            <a:r>
              <a:rPr lang="en-US" altLang="en-US" dirty="0"/>
              <a:t>Confidential &amp; © Real Wireless Ltd. 2017. All rights reserved. </a:t>
            </a:r>
            <a:endParaRPr lang="en-GB" altLang="en-US" dirty="0"/>
          </a:p>
        </p:txBody>
      </p:sp>
      <p:sp>
        <p:nvSpPr>
          <p:cNvPr id="6" name="Slide Number Placeholder 5"/>
          <p:cNvSpPr>
            <a:spLocks noGrp="1"/>
          </p:cNvSpPr>
          <p:nvPr>
            <p:ph type="sldNum" sz="quarter" idx="4"/>
          </p:nvPr>
        </p:nvSpPr>
        <p:spPr>
          <a:xfrm>
            <a:off x="1068717" y="6466583"/>
            <a:ext cx="141404" cy="144363"/>
          </a:xfrm>
          <a:prstGeom prst="rect">
            <a:avLst/>
          </a:prstGeom>
        </p:spPr>
        <p:txBody>
          <a:bodyPr vert="horz" wrap="none" lIns="0" tIns="0" rIns="0" bIns="0" numCol="1" anchor="ctr" anchorCtr="0" compatLnSpc="1">
            <a:prstTxWarp prst="textNoShape">
              <a:avLst/>
            </a:prstTxWarp>
            <a:spAutoFit/>
          </a:bodyPr>
          <a:lstStyle>
            <a:lvl1pPr>
              <a:defRPr sz="938" b="0" i="0">
                <a:solidFill>
                  <a:srgbClr val="575756"/>
                </a:solidFill>
                <a:latin typeface="Calibri" panose="020F0502020204030204" pitchFamily="34" charset="0"/>
                <a:cs typeface="Calibri Regular" charset="0"/>
              </a:defRPr>
            </a:lvl1pPr>
          </a:lstStyle>
          <a:p>
            <a:fld id="{8808D793-3C45-40FA-AA9B-495F054DDB87}" type="slidenum">
              <a:rPr lang="en-GB" altLang="en-US" smtClean="0"/>
              <a:pPr/>
              <a:t>‹#›</a:t>
            </a:fld>
            <a:endParaRPr lang="en-GB" altLang="en-US" dirty="0"/>
          </a:p>
        </p:txBody>
      </p:sp>
      <p:cxnSp>
        <p:nvCxnSpPr>
          <p:cNvPr id="10" name="Straight Connector 9"/>
          <p:cNvCxnSpPr/>
          <p:nvPr/>
        </p:nvCxnSpPr>
        <p:spPr>
          <a:xfrm rot="5400000">
            <a:off x="1322507" y="6552159"/>
            <a:ext cx="110133" cy="1488"/>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9444786" y="6408445"/>
            <a:ext cx="1687429" cy="206519"/>
          </a:xfrm>
          <a:prstGeom prst="rect">
            <a:avLst/>
          </a:prstGeom>
        </p:spPr>
      </p:pic>
    </p:spTree>
    <p:extLst>
      <p:ext uri="{BB962C8B-B14F-4D97-AF65-F5344CB8AC3E}">
        <p14:creationId xmlns:p14="http://schemas.microsoft.com/office/powerpoint/2010/main" val="13583103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708"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Lst>
  <p:transition spd="med">
    <p:wipe/>
  </p:transition>
  <p:hf hdr="0"/>
  <p:txStyles>
    <p:titleStyle>
      <a:lvl1pPr algn="l" defTabSz="608708" rtl="0" eaLnBrk="1" fontAlgn="base" hangingPunct="1">
        <a:spcBef>
          <a:spcPct val="0"/>
        </a:spcBef>
        <a:spcAft>
          <a:spcPct val="0"/>
        </a:spcAft>
        <a:defRPr sz="3000" b="0" i="0" kern="1200">
          <a:solidFill>
            <a:schemeClr val="tx1"/>
          </a:solidFill>
          <a:latin typeface="+mj-lt"/>
          <a:ea typeface="Calibri Regular" charset="0"/>
          <a:cs typeface="Calibri Regular" charset="0"/>
        </a:defRPr>
      </a:lvl1pPr>
      <a:lvl2pPr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2pPr>
      <a:lvl3pPr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3pPr>
      <a:lvl4pPr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4pPr>
      <a:lvl5pPr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5pPr>
      <a:lvl6pPr marL="428625"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6pPr>
      <a:lvl7pPr marL="857250"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7pPr>
      <a:lvl8pPr marL="1285875"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8pPr>
      <a:lvl9pPr marL="1714500" algn="l" defTabSz="608708" rtl="0" eaLnBrk="1" fontAlgn="base" hangingPunct="1">
        <a:spcBef>
          <a:spcPct val="0"/>
        </a:spcBef>
        <a:spcAft>
          <a:spcPct val="0"/>
        </a:spcAft>
        <a:defRPr sz="5906">
          <a:solidFill>
            <a:schemeClr val="tx1"/>
          </a:solidFill>
          <a:latin typeface="Calibri" pitchFamily="-93" charset="0"/>
          <a:ea typeface="Geneva" pitchFamily="-93" charset="-128"/>
          <a:cs typeface="Geneva" pitchFamily="-93" charset="-128"/>
        </a:defRPr>
      </a:lvl9pPr>
    </p:titleStyle>
    <p:bodyStyle>
      <a:lvl1pPr marL="270000" indent="-270000" algn="l" defTabSz="608708" rtl="0" eaLnBrk="1" fontAlgn="base" hangingPunct="1">
        <a:spcBef>
          <a:spcPts val="0"/>
        </a:spcBef>
        <a:spcAft>
          <a:spcPts val="1125"/>
        </a:spcAft>
        <a:buClr>
          <a:schemeClr val="accent1"/>
        </a:buClr>
        <a:buFont typeface="Calibri" panose="020F0502020204030204" pitchFamily="34" charset="0"/>
        <a:buChar char="●"/>
        <a:defRPr sz="2063" b="0" i="0" kern="1200">
          <a:solidFill>
            <a:schemeClr val="tx1"/>
          </a:solidFill>
          <a:latin typeface="+mn-lt"/>
          <a:ea typeface="Calibri Regular" charset="0"/>
          <a:cs typeface="Calibri Regular" charset="0"/>
        </a:defRPr>
      </a:lvl1pPr>
      <a:lvl2pPr marL="540000" indent="-270000" algn="l" defTabSz="608708" rtl="0" eaLnBrk="1" fontAlgn="base" hangingPunct="1">
        <a:spcBef>
          <a:spcPts val="0"/>
        </a:spcBef>
        <a:spcAft>
          <a:spcPts val="1125"/>
        </a:spcAft>
        <a:buClr>
          <a:schemeClr val="accent4"/>
        </a:buClr>
        <a:buFont typeface="Arial" panose="020B0604020202020204" pitchFamily="34" charset="0"/>
        <a:buChar char="●"/>
        <a:defRPr sz="2063" b="0" i="0" kern="1200">
          <a:solidFill>
            <a:schemeClr val="tx1"/>
          </a:solidFill>
          <a:latin typeface="+mn-lt"/>
          <a:ea typeface="Calibri Regular" charset="0"/>
          <a:cs typeface="Calibri Regular" charset="0"/>
        </a:defRPr>
      </a:lvl2pPr>
      <a:lvl3pPr marL="810000" indent="-270000" algn="l" defTabSz="608708" rtl="0" eaLnBrk="1" fontAlgn="base" hangingPunct="1">
        <a:spcBef>
          <a:spcPts val="0"/>
        </a:spcBef>
        <a:spcAft>
          <a:spcPts val="1125"/>
        </a:spcAft>
        <a:buClr>
          <a:schemeClr val="accent5"/>
        </a:buClr>
        <a:buFont typeface="Lucida Grande" pitchFamily="-110" charset="0"/>
        <a:buChar char="●"/>
        <a:defRPr sz="2063" b="0" i="0" kern="1200">
          <a:solidFill>
            <a:schemeClr val="tx1"/>
          </a:solidFill>
          <a:latin typeface="+mn-lt"/>
          <a:ea typeface="ヒラギノ角ゴ Pro W3" pitchFamily="-110" charset="-128"/>
          <a:cs typeface="Calibri Regular" charset="0"/>
        </a:defRPr>
      </a:lvl3pPr>
      <a:lvl4pPr marL="1080000" indent="-270000" algn="l" defTabSz="608708" rtl="0" eaLnBrk="1" fontAlgn="base" hangingPunct="1">
        <a:spcBef>
          <a:spcPts val="0"/>
        </a:spcBef>
        <a:spcAft>
          <a:spcPts val="1125"/>
        </a:spcAft>
        <a:buClr>
          <a:schemeClr val="accent6"/>
        </a:buClr>
        <a:buFont typeface="Arial" panose="020B0604020202020204" pitchFamily="34" charset="0"/>
        <a:buChar char="●"/>
        <a:defRPr sz="2063" b="0" i="0" kern="1200">
          <a:solidFill>
            <a:schemeClr val="tx1"/>
          </a:solidFill>
          <a:latin typeface="+mn-lt"/>
          <a:ea typeface="ヒラギノ角ゴ Pro W3" pitchFamily="-110" charset="-128"/>
          <a:cs typeface="Calibri Regular" charset="0"/>
        </a:defRPr>
      </a:lvl4pPr>
      <a:lvl5pPr marL="2742903" indent="-303609" algn="l" defTabSz="608708" rtl="0" eaLnBrk="1" fontAlgn="base" hangingPunct="1">
        <a:spcBef>
          <a:spcPct val="20000"/>
        </a:spcBef>
        <a:spcAft>
          <a:spcPct val="0"/>
        </a:spcAft>
        <a:buFont typeface="Arial" panose="020B0604020202020204" pitchFamily="34" charset="0"/>
        <a:buChar char="»"/>
        <a:defRPr sz="2625" kern="1200">
          <a:solidFill>
            <a:schemeClr val="tx1"/>
          </a:solidFill>
          <a:latin typeface="+mn-lt"/>
          <a:ea typeface="ヒラギノ角ゴ Pro W3" pitchFamily="-110" charset="-128"/>
          <a:cs typeface="Geneva" pitchFamily="-110" charset="0"/>
        </a:defRPr>
      </a:lvl5pPr>
      <a:lvl6pPr marL="3352512" indent="-304774" algn="l" defTabSz="609548" rtl="0" eaLnBrk="1" latinLnBrk="0" hangingPunct="1">
        <a:spcBef>
          <a:spcPct val="20000"/>
        </a:spcBef>
        <a:buFont typeface="Arial"/>
        <a:buChar char="•"/>
        <a:defRPr sz="2625" kern="1200">
          <a:solidFill>
            <a:schemeClr val="tx1"/>
          </a:solidFill>
          <a:latin typeface="+mn-lt"/>
          <a:ea typeface="+mn-ea"/>
          <a:cs typeface="+mn-cs"/>
        </a:defRPr>
      </a:lvl6pPr>
      <a:lvl7pPr marL="3962060" indent="-304774" algn="l" defTabSz="609548" rtl="0" eaLnBrk="1" latinLnBrk="0" hangingPunct="1">
        <a:spcBef>
          <a:spcPct val="20000"/>
        </a:spcBef>
        <a:buFont typeface="Arial"/>
        <a:buChar char="•"/>
        <a:defRPr sz="2625" kern="1200">
          <a:solidFill>
            <a:schemeClr val="tx1"/>
          </a:solidFill>
          <a:latin typeface="+mn-lt"/>
          <a:ea typeface="+mn-ea"/>
          <a:cs typeface="+mn-cs"/>
        </a:defRPr>
      </a:lvl7pPr>
      <a:lvl8pPr marL="4571607" indent="-304774" algn="l" defTabSz="609548" rtl="0" eaLnBrk="1" latinLnBrk="0" hangingPunct="1">
        <a:spcBef>
          <a:spcPct val="20000"/>
        </a:spcBef>
        <a:buFont typeface="Arial"/>
        <a:buChar char="•"/>
        <a:defRPr sz="2625" kern="1200">
          <a:solidFill>
            <a:schemeClr val="tx1"/>
          </a:solidFill>
          <a:latin typeface="+mn-lt"/>
          <a:ea typeface="+mn-ea"/>
          <a:cs typeface="+mn-cs"/>
        </a:defRPr>
      </a:lvl8pPr>
      <a:lvl9pPr marL="5181155" indent="-304774" algn="l" defTabSz="609548" rtl="0" eaLnBrk="1" latinLnBrk="0" hangingPunct="1">
        <a:spcBef>
          <a:spcPct val="20000"/>
        </a:spcBef>
        <a:buFont typeface="Arial"/>
        <a:buChar char="•"/>
        <a:defRPr sz="2625" kern="1200">
          <a:solidFill>
            <a:schemeClr val="tx1"/>
          </a:solidFill>
          <a:latin typeface="+mn-lt"/>
          <a:ea typeface="+mn-ea"/>
          <a:cs typeface="+mn-cs"/>
        </a:defRPr>
      </a:lvl9pPr>
    </p:bodyStyle>
    <p:otherStyle>
      <a:defPPr>
        <a:defRPr lang="en-GB"/>
      </a:defPPr>
      <a:lvl1pPr marL="0" algn="l" defTabSz="609548" rtl="0" eaLnBrk="1" latinLnBrk="0" hangingPunct="1">
        <a:defRPr sz="2438" kern="1200">
          <a:solidFill>
            <a:schemeClr val="tx1"/>
          </a:solidFill>
          <a:latin typeface="+mn-lt"/>
          <a:ea typeface="+mn-ea"/>
          <a:cs typeface="+mn-cs"/>
        </a:defRPr>
      </a:lvl1pPr>
      <a:lvl2pPr marL="609548" algn="l" defTabSz="609548" rtl="0" eaLnBrk="1" latinLnBrk="0" hangingPunct="1">
        <a:defRPr sz="2438" kern="1200">
          <a:solidFill>
            <a:schemeClr val="tx1"/>
          </a:solidFill>
          <a:latin typeface="+mn-lt"/>
          <a:ea typeface="+mn-ea"/>
          <a:cs typeface="+mn-cs"/>
        </a:defRPr>
      </a:lvl2pPr>
      <a:lvl3pPr marL="1219095" algn="l" defTabSz="609548" rtl="0" eaLnBrk="1" latinLnBrk="0" hangingPunct="1">
        <a:defRPr sz="2438" kern="1200">
          <a:solidFill>
            <a:schemeClr val="tx1"/>
          </a:solidFill>
          <a:latin typeface="+mn-lt"/>
          <a:ea typeface="+mn-ea"/>
          <a:cs typeface="+mn-cs"/>
        </a:defRPr>
      </a:lvl3pPr>
      <a:lvl4pPr marL="1828643" algn="l" defTabSz="609548" rtl="0" eaLnBrk="1" latinLnBrk="0" hangingPunct="1">
        <a:defRPr sz="2438" kern="1200">
          <a:solidFill>
            <a:schemeClr val="tx1"/>
          </a:solidFill>
          <a:latin typeface="+mn-lt"/>
          <a:ea typeface="+mn-ea"/>
          <a:cs typeface="+mn-cs"/>
        </a:defRPr>
      </a:lvl4pPr>
      <a:lvl5pPr marL="2438190" algn="l" defTabSz="609548" rtl="0" eaLnBrk="1" latinLnBrk="0" hangingPunct="1">
        <a:defRPr sz="2438" kern="1200">
          <a:solidFill>
            <a:schemeClr val="tx1"/>
          </a:solidFill>
          <a:latin typeface="+mn-lt"/>
          <a:ea typeface="+mn-ea"/>
          <a:cs typeface="+mn-cs"/>
        </a:defRPr>
      </a:lvl5pPr>
      <a:lvl6pPr marL="3047738" algn="l" defTabSz="609548" rtl="0" eaLnBrk="1" latinLnBrk="0" hangingPunct="1">
        <a:defRPr sz="2438" kern="1200">
          <a:solidFill>
            <a:schemeClr val="tx1"/>
          </a:solidFill>
          <a:latin typeface="+mn-lt"/>
          <a:ea typeface="+mn-ea"/>
          <a:cs typeface="+mn-cs"/>
        </a:defRPr>
      </a:lvl6pPr>
      <a:lvl7pPr marL="3657286" algn="l" defTabSz="609548" rtl="0" eaLnBrk="1" latinLnBrk="0" hangingPunct="1">
        <a:defRPr sz="2438" kern="1200">
          <a:solidFill>
            <a:schemeClr val="tx1"/>
          </a:solidFill>
          <a:latin typeface="+mn-lt"/>
          <a:ea typeface="+mn-ea"/>
          <a:cs typeface="+mn-cs"/>
        </a:defRPr>
      </a:lvl7pPr>
      <a:lvl8pPr marL="4266833" algn="l" defTabSz="609548" rtl="0" eaLnBrk="1" latinLnBrk="0" hangingPunct="1">
        <a:defRPr sz="2438" kern="1200">
          <a:solidFill>
            <a:schemeClr val="tx1"/>
          </a:solidFill>
          <a:latin typeface="+mn-lt"/>
          <a:ea typeface="+mn-ea"/>
          <a:cs typeface="+mn-cs"/>
        </a:defRPr>
      </a:lvl8pPr>
      <a:lvl9pPr marL="4876381" algn="l" defTabSz="609548" rtl="0" eaLnBrk="1" latinLnBrk="0" hangingPunct="1">
        <a:defRPr sz="24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p15:clr>
            <a:srgbClr val="F26B43"/>
          </p15:clr>
        </p15:guide>
        <p15:guide id="2" pos="4095">
          <p15:clr>
            <a:srgbClr val="F26B43"/>
          </p15:clr>
        </p15:guide>
        <p15:guide id="3" pos="716">
          <p15:clr>
            <a:srgbClr val="F26B43"/>
          </p15:clr>
        </p15:guide>
        <p15:guide id="4" pos="7475">
          <p15:clr>
            <a:srgbClr val="F26B43"/>
          </p15:clr>
        </p15:guide>
        <p15:guide id="5" orient="horz" pos="830">
          <p15:clr>
            <a:srgbClr val="F26B43"/>
          </p15:clr>
        </p15:guide>
        <p15:guide id="6" orient="horz" pos="400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FE7E1C-72E3-F7AE-714A-75C2E6644B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3C2A58-9A8D-8835-9896-6571C3EB5C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9C209C8-7F2D-D71A-20AE-2DCF296A61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F959EBA-2130-4540-971B-D70DFD4E4E14}" type="datetimeFigureOut">
              <a:rPr lang="en-GB" smtClean="0"/>
              <a:t>19/11/2024</a:t>
            </a:fld>
            <a:endParaRPr lang="en-GB" dirty="0"/>
          </a:p>
        </p:txBody>
      </p:sp>
      <p:sp>
        <p:nvSpPr>
          <p:cNvPr id="5" name="Footer Placeholder 4">
            <a:extLst>
              <a:ext uri="{FF2B5EF4-FFF2-40B4-BE49-F238E27FC236}">
                <a16:creationId xmlns:a16="http://schemas.microsoft.com/office/drawing/2014/main" id="{FD03A255-B51F-E469-59F8-6F66A6E3B2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E4055496-FCBD-4161-D418-42E1F37078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625AE51-30AD-4412-80CE-E25A4B0BDAB2}" type="slidenum">
              <a:rPr lang="en-GB" smtClean="0"/>
              <a:t>‹#›</a:t>
            </a:fld>
            <a:endParaRPr lang="en-GB" dirty="0"/>
          </a:p>
        </p:txBody>
      </p:sp>
    </p:spTree>
    <p:extLst>
      <p:ext uri="{BB962C8B-B14F-4D97-AF65-F5344CB8AC3E}">
        <p14:creationId xmlns:p14="http://schemas.microsoft.com/office/powerpoint/2010/main" val="276622738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ADA798-BF0B-D6C3-3CA3-1790515BD0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9DF8673-B630-C24C-FA62-7711503D0C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57C6AA-CC4B-83F3-111A-299E14FF8C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950CA2-7468-4730-BA34-44B3EC7DFC5D}" type="datetimeFigureOut">
              <a:rPr lang="en-GB" smtClean="0"/>
              <a:t>19/11/2024</a:t>
            </a:fld>
            <a:endParaRPr lang="en-GB" dirty="0"/>
          </a:p>
        </p:txBody>
      </p:sp>
      <p:sp>
        <p:nvSpPr>
          <p:cNvPr id="5" name="Footer Placeholder 4">
            <a:extLst>
              <a:ext uri="{FF2B5EF4-FFF2-40B4-BE49-F238E27FC236}">
                <a16:creationId xmlns:a16="http://schemas.microsoft.com/office/drawing/2014/main" id="{20747030-2557-042F-D928-3460DB29B5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4F314E8B-7335-00D4-084C-D4C627222F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888BB1-84C5-4E90-9EC8-DB0A0E33BC5A}" type="slidenum">
              <a:rPr lang="en-GB" smtClean="0"/>
              <a:t>‹#›</a:t>
            </a:fld>
            <a:endParaRPr lang="en-GB" dirty="0"/>
          </a:p>
        </p:txBody>
      </p:sp>
    </p:spTree>
    <p:extLst>
      <p:ext uri="{BB962C8B-B14F-4D97-AF65-F5344CB8AC3E}">
        <p14:creationId xmlns:p14="http://schemas.microsoft.com/office/powerpoint/2010/main" val="41130430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svg"/><Relationship Id="rId18" Type="http://schemas.openxmlformats.org/officeDocument/2006/relationships/image" Target="../media/image24.png"/><Relationship Id="rId3" Type="http://schemas.openxmlformats.org/officeDocument/2006/relationships/image" Target="../media/image31.png"/><Relationship Id="rId21" Type="http://schemas.openxmlformats.org/officeDocument/2006/relationships/image" Target="../media/image47.svg"/><Relationship Id="rId7" Type="http://schemas.openxmlformats.org/officeDocument/2006/relationships/image" Target="../media/image35.svg"/><Relationship Id="rId12" Type="http://schemas.openxmlformats.org/officeDocument/2006/relationships/image" Target="../media/image40.png"/><Relationship Id="rId17" Type="http://schemas.openxmlformats.org/officeDocument/2006/relationships/image" Target="../media/image45.svg"/><Relationship Id="rId2" Type="http://schemas.openxmlformats.org/officeDocument/2006/relationships/image" Target="../media/image30.png"/><Relationship Id="rId16" Type="http://schemas.openxmlformats.org/officeDocument/2006/relationships/image" Target="../media/image44.png"/><Relationship Id="rId20"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png"/><Relationship Id="rId15" Type="http://schemas.openxmlformats.org/officeDocument/2006/relationships/image" Target="../media/image43.svg"/><Relationship Id="rId10" Type="http://schemas.openxmlformats.org/officeDocument/2006/relationships/image" Target="../media/image38.png"/><Relationship Id="rId19" Type="http://schemas.openxmlformats.org/officeDocument/2006/relationships/image" Target="../media/image25.svg"/><Relationship Id="rId4" Type="http://schemas.openxmlformats.org/officeDocument/2006/relationships/image" Target="../media/image32.png"/><Relationship Id="rId9" Type="http://schemas.openxmlformats.org/officeDocument/2006/relationships/image" Target="../media/image37.sv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0FBA7-65CF-7AC9-DC79-F6ED7AAB145D}"/>
              </a:ext>
            </a:extLst>
          </p:cNvPr>
          <p:cNvSpPr>
            <a:spLocks noGrp="1"/>
          </p:cNvSpPr>
          <p:nvPr>
            <p:ph type="ctrTitle"/>
          </p:nvPr>
        </p:nvSpPr>
        <p:spPr>
          <a:xfrm>
            <a:off x="1068716" y="4957692"/>
            <a:ext cx="10843883" cy="519373"/>
          </a:xfrm>
        </p:spPr>
        <p:txBody>
          <a:bodyPr/>
          <a:lstStyle/>
          <a:p>
            <a:r>
              <a:rPr lang="en-US" dirty="0"/>
              <a:t>Delivering wireless connectivity experiences in stadiums</a:t>
            </a:r>
          </a:p>
        </p:txBody>
      </p:sp>
      <p:sp>
        <p:nvSpPr>
          <p:cNvPr id="3" name="Subtitle 2">
            <a:extLst>
              <a:ext uri="{FF2B5EF4-FFF2-40B4-BE49-F238E27FC236}">
                <a16:creationId xmlns:a16="http://schemas.microsoft.com/office/drawing/2014/main" id="{AC915F35-1235-3899-E2C5-83F32F745B7F}"/>
              </a:ext>
            </a:extLst>
          </p:cNvPr>
          <p:cNvSpPr>
            <a:spLocks noGrp="1"/>
          </p:cNvSpPr>
          <p:nvPr>
            <p:ph type="subTitle" idx="1"/>
          </p:nvPr>
        </p:nvSpPr>
        <p:spPr>
          <a:xfrm>
            <a:off x="1068717" y="5508957"/>
            <a:ext cx="7011440" cy="756376"/>
          </a:xfrm>
        </p:spPr>
        <p:txBody>
          <a:bodyPr/>
          <a:lstStyle/>
          <a:p>
            <a:r>
              <a:rPr lang="en-US" b="1" dirty="0"/>
              <a:t>Simon Fletcher, CEO, Real Wireless</a:t>
            </a:r>
          </a:p>
          <a:p>
            <a:r>
              <a:rPr lang="en-US" b="1" dirty="0"/>
              <a:t>For SCWS Saudi Arabia 20</a:t>
            </a:r>
            <a:r>
              <a:rPr lang="en-US" b="1" baseline="30000" dirty="0"/>
              <a:t>th</a:t>
            </a:r>
            <a:r>
              <a:rPr lang="en-US" b="1" dirty="0"/>
              <a:t> Nov 2024</a:t>
            </a:r>
          </a:p>
        </p:txBody>
      </p:sp>
    </p:spTree>
    <p:extLst>
      <p:ext uri="{BB962C8B-B14F-4D97-AF65-F5344CB8AC3E}">
        <p14:creationId xmlns:p14="http://schemas.microsoft.com/office/powerpoint/2010/main" val="424566923"/>
      </p:ext>
    </p:extLst>
  </p:cSld>
  <p:clrMapOvr>
    <a:masterClrMapping/>
  </p:clrMapOvr>
  <p:transition spd="med">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BDC82-B945-4DBB-81A5-76DDE3A5A538}"/>
              </a:ext>
            </a:extLst>
          </p:cNvPr>
          <p:cNvSpPr>
            <a:spLocks noGrp="1"/>
          </p:cNvSpPr>
          <p:nvPr>
            <p:ph type="title"/>
          </p:nvPr>
        </p:nvSpPr>
        <p:spPr>
          <a:xfrm>
            <a:off x="432107" y="53458"/>
            <a:ext cx="10668071" cy="850500"/>
          </a:xfrm>
        </p:spPr>
        <p:txBody>
          <a:bodyPr/>
          <a:lstStyle/>
          <a:p>
            <a:r>
              <a:rPr lang="en-GB" dirty="0"/>
              <a:t>Challenging environments, diverse needs – Operational &amp; Guest</a:t>
            </a:r>
          </a:p>
        </p:txBody>
      </p:sp>
      <p:sp>
        <p:nvSpPr>
          <p:cNvPr id="5" name="Date Placeholder 4">
            <a:extLst>
              <a:ext uri="{FF2B5EF4-FFF2-40B4-BE49-F238E27FC236}">
                <a16:creationId xmlns:a16="http://schemas.microsoft.com/office/drawing/2014/main" id="{59B19F87-71F2-4A1E-8F97-F0C7A647786A}"/>
              </a:ext>
            </a:extLst>
          </p:cNvPr>
          <p:cNvSpPr>
            <a:spLocks noGrp="1"/>
          </p:cNvSpPr>
          <p:nvPr>
            <p:ph type="dt" sz="half" idx="14"/>
          </p:nvPr>
        </p:nvSpPr>
        <p:spPr>
          <a:xfrm>
            <a:off x="1485487" y="6469559"/>
            <a:ext cx="65" cy="144335"/>
          </a:xfrm>
        </p:spPr>
        <p:txBody>
          <a:bodyPr/>
          <a:lstStyle/>
          <a:p>
            <a:pPr defTabSz="608708" fontAlgn="base">
              <a:spcBef>
                <a:spcPct val="0"/>
              </a:spcBef>
              <a:spcAft>
                <a:spcPct val="0"/>
              </a:spcAft>
            </a:pPr>
            <a:endParaRPr lang="en-GB" altLang="en-US" dirty="0">
              <a:solidFill>
                <a:srgbClr val="575756"/>
              </a:solidFill>
            </a:endParaRPr>
          </a:p>
        </p:txBody>
      </p:sp>
      <p:pic>
        <p:nvPicPr>
          <p:cNvPr id="8" name="Picture 7">
            <a:extLst>
              <a:ext uri="{FF2B5EF4-FFF2-40B4-BE49-F238E27FC236}">
                <a16:creationId xmlns:a16="http://schemas.microsoft.com/office/drawing/2014/main" id="{04C9CA83-B0C6-43F2-81E6-D46C92DB35AC}"/>
              </a:ext>
            </a:extLst>
          </p:cNvPr>
          <p:cNvPicPr>
            <a:picLocks noChangeAspect="1"/>
          </p:cNvPicPr>
          <p:nvPr/>
        </p:nvPicPr>
        <p:blipFill rotWithShape="1">
          <a:blip r:embed="rId2"/>
          <a:srcRect t="4040"/>
          <a:stretch/>
        </p:blipFill>
        <p:spPr>
          <a:xfrm>
            <a:off x="452845" y="1390261"/>
            <a:ext cx="3495984" cy="2088849"/>
          </a:xfrm>
          <a:prstGeom prst="rect">
            <a:avLst/>
          </a:prstGeom>
        </p:spPr>
      </p:pic>
      <p:pic>
        <p:nvPicPr>
          <p:cNvPr id="9" name="Picture 8">
            <a:extLst>
              <a:ext uri="{FF2B5EF4-FFF2-40B4-BE49-F238E27FC236}">
                <a16:creationId xmlns:a16="http://schemas.microsoft.com/office/drawing/2014/main" id="{12C4F3AE-F463-4C43-85DE-8EFB82259A07}"/>
              </a:ext>
            </a:extLst>
          </p:cNvPr>
          <p:cNvPicPr>
            <a:picLocks noChangeAspect="1"/>
          </p:cNvPicPr>
          <p:nvPr/>
        </p:nvPicPr>
        <p:blipFill>
          <a:blip r:embed="rId3"/>
          <a:stretch>
            <a:fillRect/>
          </a:stretch>
        </p:blipFill>
        <p:spPr>
          <a:xfrm>
            <a:off x="8196695" y="1379690"/>
            <a:ext cx="3748383" cy="2071163"/>
          </a:xfrm>
          <a:prstGeom prst="rect">
            <a:avLst/>
          </a:prstGeom>
        </p:spPr>
      </p:pic>
      <p:sp>
        <p:nvSpPr>
          <p:cNvPr id="11" name="TextBox 10">
            <a:extLst>
              <a:ext uri="{FF2B5EF4-FFF2-40B4-BE49-F238E27FC236}">
                <a16:creationId xmlns:a16="http://schemas.microsoft.com/office/drawing/2014/main" id="{E8AE0A54-923F-449B-B906-E9B67851BF25}"/>
              </a:ext>
            </a:extLst>
          </p:cNvPr>
          <p:cNvSpPr txBox="1"/>
          <p:nvPr/>
        </p:nvSpPr>
        <p:spPr>
          <a:xfrm>
            <a:off x="452845" y="3467100"/>
            <a:ext cx="3385533" cy="338554"/>
          </a:xfrm>
          <a:prstGeom prst="rect">
            <a:avLst/>
          </a:prstGeom>
          <a:noFill/>
        </p:spPr>
        <p:txBody>
          <a:bodyPr wrap="square" rtlCol="0">
            <a:spAutoFit/>
          </a:bodyPr>
          <a:lstStyle/>
          <a:p>
            <a:pPr algn="ctr"/>
            <a:r>
              <a:rPr lang="en-GB" sz="1600" dirty="0"/>
              <a:t>Tottenham Hotspur FC</a:t>
            </a:r>
          </a:p>
        </p:txBody>
      </p:sp>
      <p:sp>
        <p:nvSpPr>
          <p:cNvPr id="15" name="TextBox 14">
            <a:extLst>
              <a:ext uri="{FF2B5EF4-FFF2-40B4-BE49-F238E27FC236}">
                <a16:creationId xmlns:a16="http://schemas.microsoft.com/office/drawing/2014/main" id="{35DED15E-D994-4260-98C2-76B826CF61D8}"/>
              </a:ext>
            </a:extLst>
          </p:cNvPr>
          <p:cNvSpPr txBox="1"/>
          <p:nvPr/>
        </p:nvSpPr>
        <p:spPr>
          <a:xfrm>
            <a:off x="8546653" y="3462740"/>
            <a:ext cx="3385533" cy="338554"/>
          </a:xfrm>
          <a:prstGeom prst="rect">
            <a:avLst/>
          </a:prstGeom>
          <a:noFill/>
        </p:spPr>
        <p:txBody>
          <a:bodyPr wrap="square" rtlCol="0">
            <a:spAutoFit/>
          </a:bodyPr>
          <a:lstStyle/>
          <a:p>
            <a:pPr algn="ctr"/>
            <a:r>
              <a:rPr lang="en-GB" sz="1600" dirty="0"/>
              <a:t>Wembley Stadium</a:t>
            </a:r>
          </a:p>
        </p:txBody>
      </p:sp>
      <p:pic>
        <p:nvPicPr>
          <p:cNvPr id="14" name="Picture 13" descr="A picture containing outdoor, stadium&#10;&#10;Description automatically generated">
            <a:extLst>
              <a:ext uri="{FF2B5EF4-FFF2-40B4-BE49-F238E27FC236}">
                <a16:creationId xmlns:a16="http://schemas.microsoft.com/office/drawing/2014/main" id="{CDDC5A81-B9F1-7594-8C54-247C286084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2718" y="3866796"/>
            <a:ext cx="3613089" cy="2003297"/>
          </a:xfrm>
          <a:prstGeom prst="rect">
            <a:avLst/>
          </a:prstGeom>
        </p:spPr>
      </p:pic>
      <p:sp>
        <p:nvSpPr>
          <p:cNvPr id="19" name="TextBox 18">
            <a:extLst>
              <a:ext uri="{FF2B5EF4-FFF2-40B4-BE49-F238E27FC236}">
                <a16:creationId xmlns:a16="http://schemas.microsoft.com/office/drawing/2014/main" id="{C2D215A9-2CE6-CBA7-5E0B-0B5BE22C9A73}"/>
              </a:ext>
            </a:extLst>
          </p:cNvPr>
          <p:cNvSpPr txBox="1"/>
          <p:nvPr/>
        </p:nvSpPr>
        <p:spPr>
          <a:xfrm>
            <a:off x="4420274" y="6020743"/>
            <a:ext cx="3385533" cy="338554"/>
          </a:xfrm>
          <a:prstGeom prst="rect">
            <a:avLst/>
          </a:prstGeom>
          <a:noFill/>
        </p:spPr>
        <p:txBody>
          <a:bodyPr wrap="square" rtlCol="0">
            <a:spAutoFit/>
          </a:bodyPr>
          <a:lstStyle/>
          <a:p>
            <a:pPr algn="ctr"/>
            <a:r>
              <a:rPr lang="en-GB" sz="1600" dirty="0"/>
              <a:t>AELTC</a:t>
            </a:r>
          </a:p>
        </p:txBody>
      </p:sp>
      <p:sp>
        <p:nvSpPr>
          <p:cNvPr id="22" name="TextBox 21">
            <a:extLst>
              <a:ext uri="{FF2B5EF4-FFF2-40B4-BE49-F238E27FC236}">
                <a16:creationId xmlns:a16="http://schemas.microsoft.com/office/drawing/2014/main" id="{4EB6C9F3-2DFA-BFB9-7D08-B0C16CFE2C66}"/>
              </a:ext>
            </a:extLst>
          </p:cNvPr>
          <p:cNvSpPr txBox="1"/>
          <p:nvPr/>
        </p:nvSpPr>
        <p:spPr>
          <a:xfrm>
            <a:off x="8436689" y="5986019"/>
            <a:ext cx="3385533" cy="338554"/>
          </a:xfrm>
          <a:prstGeom prst="rect">
            <a:avLst/>
          </a:prstGeom>
          <a:noFill/>
        </p:spPr>
        <p:txBody>
          <a:bodyPr wrap="square" rtlCol="0">
            <a:spAutoFit/>
          </a:bodyPr>
          <a:lstStyle/>
          <a:p>
            <a:pPr algn="ctr"/>
            <a:r>
              <a:rPr lang="en-GB" sz="1600" dirty="0"/>
              <a:t>Everton FC</a:t>
            </a:r>
          </a:p>
        </p:txBody>
      </p:sp>
      <p:pic>
        <p:nvPicPr>
          <p:cNvPr id="23" name="Picture 22">
            <a:extLst>
              <a:ext uri="{FF2B5EF4-FFF2-40B4-BE49-F238E27FC236}">
                <a16:creationId xmlns:a16="http://schemas.microsoft.com/office/drawing/2014/main" id="{3E8BBF06-7EFB-247F-6189-D2D14ABB9EF8}"/>
              </a:ext>
            </a:extLst>
          </p:cNvPr>
          <p:cNvPicPr>
            <a:picLocks noChangeAspect="1"/>
          </p:cNvPicPr>
          <p:nvPr/>
        </p:nvPicPr>
        <p:blipFill>
          <a:blip r:embed="rId5"/>
          <a:stretch>
            <a:fillRect/>
          </a:stretch>
        </p:blipFill>
        <p:spPr>
          <a:xfrm>
            <a:off x="4244404" y="1302320"/>
            <a:ext cx="3737271" cy="2442087"/>
          </a:xfrm>
          <a:prstGeom prst="rect">
            <a:avLst/>
          </a:prstGeom>
        </p:spPr>
      </p:pic>
      <p:pic>
        <p:nvPicPr>
          <p:cNvPr id="3" name="Picture 2">
            <a:extLst>
              <a:ext uri="{FF2B5EF4-FFF2-40B4-BE49-F238E27FC236}">
                <a16:creationId xmlns:a16="http://schemas.microsoft.com/office/drawing/2014/main" id="{E04A1563-C078-5E09-906C-FD4A9C0B51A9}"/>
              </a:ext>
            </a:extLst>
          </p:cNvPr>
          <p:cNvPicPr>
            <a:picLocks noChangeAspect="1"/>
          </p:cNvPicPr>
          <p:nvPr/>
        </p:nvPicPr>
        <p:blipFill rotWithShape="1">
          <a:blip r:embed="rId6"/>
          <a:srcRect b="810"/>
          <a:stretch/>
        </p:blipFill>
        <p:spPr>
          <a:xfrm>
            <a:off x="393625" y="3883005"/>
            <a:ext cx="3613088" cy="1984709"/>
          </a:xfrm>
          <a:prstGeom prst="rect">
            <a:avLst/>
          </a:prstGeom>
        </p:spPr>
      </p:pic>
      <p:sp>
        <p:nvSpPr>
          <p:cNvPr id="17" name="TextBox 16">
            <a:extLst>
              <a:ext uri="{FF2B5EF4-FFF2-40B4-BE49-F238E27FC236}">
                <a16:creationId xmlns:a16="http://schemas.microsoft.com/office/drawing/2014/main" id="{14275E1B-0A89-2456-AD06-EB3C432C85A2}"/>
              </a:ext>
            </a:extLst>
          </p:cNvPr>
          <p:cNvSpPr txBox="1"/>
          <p:nvPr/>
        </p:nvSpPr>
        <p:spPr>
          <a:xfrm>
            <a:off x="518109" y="5979795"/>
            <a:ext cx="3385533" cy="338554"/>
          </a:xfrm>
          <a:prstGeom prst="rect">
            <a:avLst/>
          </a:prstGeom>
          <a:noFill/>
        </p:spPr>
        <p:txBody>
          <a:bodyPr wrap="square" rtlCol="0">
            <a:spAutoFit/>
          </a:bodyPr>
          <a:lstStyle/>
          <a:p>
            <a:pPr algn="ctr"/>
            <a:r>
              <a:rPr lang="en-GB" sz="1600" dirty="0"/>
              <a:t>The Manchester team that play in </a:t>
            </a:r>
            <a:r>
              <a:rPr lang="en-GB" sz="1600" b="1" dirty="0">
                <a:solidFill>
                  <a:srgbClr val="FF0000"/>
                </a:solidFill>
              </a:rPr>
              <a:t>RED</a:t>
            </a:r>
          </a:p>
        </p:txBody>
      </p:sp>
      <p:pic>
        <p:nvPicPr>
          <p:cNvPr id="6" name="Picture 5">
            <a:extLst>
              <a:ext uri="{FF2B5EF4-FFF2-40B4-BE49-F238E27FC236}">
                <a16:creationId xmlns:a16="http://schemas.microsoft.com/office/drawing/2014/main" id="{B6372ED9-3916-B60D-0DC1-718F075D8E99}"/>
              </a:ext>
            </a:extLst>
          </p:cNvPr>
          <p:cNvPicPr>
            <a:picLocks noChangeAspect="1"/>
          </p:cNvPicPr>
          <p:nvPr/>
        </p:nvPicPr>
        <p:blipFill>
          <a:blip r:embed="rId7"/>
          <a:srcRect l="7825"/>
          <a:stretch/>
        </p:blipFill>
        <p:spPr>
          <a:xfrm>
            <a:off x="8088574" y="3866795"/>
            <a:ext cx="3835760" cy="2000919"/>
          </a:xfrm>
          <a:prstGeom prst="rect">
            <a:avLst/>
          </a:prstGeom>
        </p:spPr>
      </p:pic>
      <p:sp>
        <p:nvSpPr>
          <p:cNvPr id="7" name="Footer Placeholder 4">
            <a:extLst>
              <a:ext uri="{FF2B5EF4-FFF2-40B4-BE49-F238E27FC236}">
                <a16:creationId xmlns:a16="http://schemas.microsoft.com/office/drawing/2014/main" id="{523DFF78-A7C2-228D-F5C0-85170E5C52E6}"/>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endParaRPr>
          </a:p>
        </p:txBody>
      </p:sp>
    </p:spTree>
    <p:extLst>
      <p:ext uri="{BB962C8B-B14F-4D97-AF65-F5344CB8AC3E}">
        <p14:creationId xmlns:p14="http://schemas.microsoft.com/office/powerpoint/2010/main" val="1108386621"/>
      </p:ext>
    </p:extLst>
  </p:cSld>
  <p:clrMapOvr>
    <a:masterClrMapping/>
  </p:clrMapOvr>
  <p:transition spd="med">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230"/>
            <a:lum/>
          </a:blip>
          <a:srcRect/>
          <a:stretch>
            <a:fillRect l="-39000" r="-39000"/>
          </a:stretch>
        </a:blip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0164D80-53B1-98BD-55CA-D8F630B10171}"/>
              </a:ext>
            </a:extLst>
          </p:cNvPr>
          <p:cNvSpPr>
            <a:spLocks noGrp="1"/>
          </p:cNvSpPr>
          <p:nvPr>
            <p:ph type="dt" sz="half" idx="10"/>
          </p:nvPr>
        </p:nvSpPr>
        <p:spPr/>
        <p:txBody>
          <a:bodyPr/>
          <a:lstStyle/>
          <a:p>
            <a:fld id="{081D7838-1AEE-44FD-843D-F2CDE10AE7B0}" type="datetime4">
              <a:rPr lang="en-GB" altLang="en-US" smtClean="0"/>
              <a:t>19 November 2024</a:t>
            </a:fld>
            <a:endParaRPr lang="en-GB" altLang="en-US" dirty="0"/>
          </a:p>
        </p:txBody>
      </p:sp>
      <p:sp>
        <p:nvSpPr>
          <p:cNvPr id="5" name="Slide Number Placeholder 4">
            <a:extLst>
              <a:ext uri="{FF2B5EF4-FFF2-40B4-BE49-F238E27FC236}">
                <a16:creationId xmlns:a16="http://schemas.microsoft.com/office/drawing/2014/main" id="{0ADCB257-246D-1C88-BD92-9D8D2B36C8B8}"/>
              </a:ext>
            </a:extLst>
          </p:cNvPr>
          <p:cNvSpPr>
            <a:spLocks noGrp="1"/>
          </p:cNvSpPr>
          <p:nvPr>
            <p:ph type="sldNum" sz="quarter" idx="12"/>
          </p:nvPr>
        </p:nvSpPr>
        <p:spPr/>
        <p:txBody>
          <a:bodyPr/>
          <a:lstStyle/>
          <a:p>
            <a:fld id="{8808D793-3C45-40FA-AA9B-495F054DDB87}" type="slidenum">
              <a:rPr lang="en-GB" altLang="en-US" smtClean="0"/>
              <a:pPr/>
              <a:t>3</a:t>
            </a:fld>
            <a:endParaRPr lang="en-GB" altLang="en-US" dirty="0"/>
          </a:p>
        </p:txBody>
      </p:sp>
      <p:sp>
        <p:nvSpPr>
          <p:cNvPr id="6" name="TextBox 5">
            <a:extLst>
              <a:ext uri="{FF2B5EF4-FFF2-40B4-BE49-F238E27FC236}">
                <a16:creationId xmlns:a16="http://schemas.microsoft.com/office/drawing/2014/main" id="{1AFB103C-194A-6885-B5F8-AFA14A609A37}"/>
              </a:ext>
            </a:extLst>
          </p:cNvPr>
          <p:cNvSpPr txBox="1"/>
          <p:nvPr/>
        </p:nvSpPr>
        <p:spPr>
          <a:xfrm>
            <a:off x="1377785" y="2246348"/>
            <a:ext cx="9436429" cy="1754326"/>
          </a:xfrm>
          <a:prstGeom prst="rect">
            <a:avLst/>
          </a:prstGeom>
          <a:solidFill>
            <a:schemeClr val="accent1">
              <a:alpha val="84469"/>
            </a:schemeClr>
          </a:solidFill>
        </p:spPr>
        <p:txBody>
          <a:bodyPr wrap="none" rtlCol="0">
            <a:spAutoFit/>
          </a:bodyPr>
          <a:lstStyle/>
          <a:p>
            <a:pPr algn="ctr"/>
            <a:r>
              <a:rPr lang="en-US" sz="3600" b="1" dirty="0">
                <a:solidFill>
                  <a:schemeClr val="bg2"/>
                </a:solidFill>
              </a:rPr>
              <a:t>Wireless must support, enable and enhance the </a:t>
            </a:r>
          </a:p>
          <a:p>
            <a:pPr algn="ctr"/>
            <a:r>
              <a:rPr lang="en-US" sz="3600" b="1" dirty="0">
                <a:solidFill>
                  <a:schemeClr val="bg2"/>
                </a:solidFill>
              </a:rPr>
              <a:t>safe operation of the venue in </a:t>
            </a:r>
            <a:br>
              <a:rPr lang="en-US" sz="3600" b="1" dirty="0">
                <a:solidFill>
                  <a:schemeClr val="bg2"/>
                </a:solidFill>
              </a:rPr>
            </a:br>
            <a:r>
              <a:rPr lang="en-US" sz="3600" b="1" dirty="0">
                <a:solidFill>
                  <a:schemeClr val="bg2"/>
                </a:solidFill>
              </a:rPr>
              <a:t>the most efficient way possible for the business.</a:t>
            </a:r>
          </a:p>
        </p:txBody>
      </p:sp>
      <p:sp>
        <p:nvSpPr>
          <p:cNvPr id="8" name="Title 1">
            <a:extLst>
              <a:ext uri="{FF2B5EF4-FFF2-40B4-BE49-F238E27FC236}">
                <a16:creationId xmlns:a16="http://schemas.microsoft.com/office/drawing/2014/main" id="{47A6999F-4A85-7BCB-2BE2-6FF2F94B9AE7}"/>
              </a:ext>
            </a:extLst>
          </p:cNvPr>
          <p:cNvSpPr>
            <a:spLocks noGrp="1"/>
          </p:cNvSpPr>
          <p:nvPr>
            <p:ph type="title"/>
          </p:nvPr>
        </p:nvSpPr>
        <p:spPr>
          <a:xfrm>
            <a:off x="432108" y="53458"/>
            <a:ext cx="10063498" cy="850500"/>
          </a:xfrm>
        </p:spPr>
        <p:txBody>
          <a:bodyPr/>
          <a:lstStyle/>
          <a:p>
            <a:r>
              <a:rPr lang="en-GB" dirty="0"/>
              <a:t>Getting the basics right 24/7</a:t>
            </a:r>
          </a:p>
        </p:txBody>
      </p:sp>
      <p:sp>
        <p:nvSpPr>
          <p:cNvPr id="2" name="Footer Placeholder 4">
            <a:extLst>
              <a:ext uri="{FF2B5EF4-FFF2-40B4-BE49-F238E27FC236}">
                <a16:creationId xmlns:a16="http://schemas.microsoft.com/office/drawing/2014/main" id="{73610EE4-BA70-AF39-4D61-A093F393930F}"/>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00"/>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rgbClr val="FFFF00"/>
              </a:solidFill>
              <a:effectLst/>
              <a:uLnTx/>
              <a:uFillTx/>
              <a:latin typeface="Calibri" panose="020F0502020204030204" pitchFamily="34" charset="0"/>
              <a:ea typeface="+mn-ea"/>
            </a:endParaRPr>
          </a:p>
        </p:txBody>
      </p:sp>
    </p:spTree>
    <p:extLst>
      <p:ext uri="{BB962C8B-B14F-4D97-AF65-F5344CB8AC3E}">
        <p14:creationId xmlns:p14="http://schemas.microsoft.com/office/powerpoint/2010/main" val="1363801987"/>
      </p:ext>
    </p:extLst>
  </p:cSld>
  <p:clrMapOvr>
    <a:masterClrMapping/>
  </p:clrMapOvr>
  <p:transition spd="med">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230"/>
            <a:lum/>
          </a:blip>
          <a:srcRect/>
          <a:stretch>
            <a:fillRect t="-7000" b="-7000"/>
          </a:stretch>
        </a:blip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0164D80-53B1-98BD-55CA-D8F630B10171}"/>
              </a:ext>
            </a:extLst>
          </p:cNvPr>
          <p:cNvSpPr>
            <a:spLocks noGrp="1"/>
          </p:cNvSpPr>
          <p:nvPr>
            <p:ph type="dt" sz="half" idx="10"/>
          </p:nvPr>
        </p:nvSpPr>
        <p:spPr/>
        <p:txBody>
          <a:bodyPr/>
          <a:lstStyle/>
          <a:p>
            <a:fld id="{081D7838-1AEE-44FD-843D-F2CDE10AE7B0}" type="datetime4">
              <a:rPr lang="en-GB" altLang="en-US" smtClean="0"/>
              <a:t>19 November 2024</a:t>
            </a:fld>
            <a:endParaRPr lang="en-GB" altLang="en-US" dirty="0"/>
          </a:p>
        </p:txBody>
      </p:sp>
      <p:sp>
        <p:nvSpPr>
          <p:cNvPr id="5" name="Slide Number Placeholder 4">
            <a:extLst>
              <a:ext uri="{FF2B5EF4-FFF2-40B4-BE49-F238E27FC236}">
                <a16:creationId xmlns:a16="http://schemas.microsoft.com/office/drawing/2014/main" id="{0ADCB257-246D-1C88-BD92-9D8D2B36C8B8}"/>
              </a:ext>
            </a:extLst>
          </p:cNvPr>
          <p:cNvSpPr>
            <a:spLocks noGrp="1"/>
          </p:cNvSpPr>
          <p:nvPr>
            <p:ph type="sldNum" sz="quarter" idx="12"/>
          </p:nvPr>
        </p:nvSpPr>
        <p:spPr/>
        <p:txBody>
          <a:bodyPr/>
          <a:lstStyle/>
          <a:p>
            <a:fld id="{8808D793-3C45-40FA-AA9B-495F054DDB87}" type="slidenum">
              <a:rPr lang="en-GB" altLang="en-US" smtClean="0"/>
              <a:pPr/>
              <a:t>4</a:t>
            </a:fld>
            <a:endParaRPr lang="en-GB" altLang="en-US" dirty="0"/>
          </a:p>
        </p:txBody>
      </p:sp>
      <p:sp>
        <p:nvSpPr>
          <p:cNvPr id="8" name="Title 1">
            <a:extLst>
              <a:ext uri="{FF2B5EF4-FFF2-40B4-BE49-F238E27FC236}">
                <a16:creationId xmlns:a16="http://schemas.microsoft.com/office/drawing/2014/main" id="{47A6999F-4A85-7BCB-2BE2-6FF2F94B9AE7}"/>
              </a:ext>
            </a:extLst>
          </p:cNvPr>
          <p:cNvSpPr>
            <a:spLocks noGrp="1"/>
          </p:cNvSpPr>
          <p:nvPr>
            <p:ph type="title"/>
          </p:nvPr>
        </p:nvSpPr>
        <p:spPr>
          <a:xfrm>
            <a:off x="432108" y="53458"/>
            <a:ext cx="10063498" cy="850500"/>
          </a:xfrm>
        </p:spPr>
        <p:txBody>
          <a:bodyPr/>
          <a:lstStyle/>
          <a:p>
            <a:r>
              <a:rPr lang="en-GB" dirty="0"/>
              <a:t>Getting the basics right 24/7 – Operational needs</a:t>
            </a:r>
          </a:p>
        </p:txBody>
      </p:sp>
      <p:sp>
        <p:nvSpPr>
          <p:cNvPr id="2" name="Oval 1">
            <a:extLst>
              <a:ext uri="{FF2B5EF4-FFF2-40B4-BE49-F238E27FC236}">
                <a16:creationId xmlns:a16="http://schemas.microsoft.com/office/drawing/2014/main" id="{E9703808-C657-BD44-6FF7-4200FAEF6382}"/>
              </a:ext>
            </a:extLst>
          </p:cNvPr>
          <p:cNvSpPr/>
          <p:nvPr/>
        </p:nvSpPr>
        <p:spPr>
          <a:xfrm>
            <a:off x="844062" y="1927274"/>
            <a:ext cx="3080824" cy="187100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Safety and security</a:t>
            </a:r>
          </a:p>
        </p:txBody>
      </p:sp>
      <p:sp>
        <p:nvSpPr>
          <p:cNvPr id="7" name="Oval 6">
            <a:extLst>
              <a:ext uri="{FF2B5EF4-FFF2-40B4-BE49-F238E27FC236}">
                <a16:creationId xmlns:a16="http://schemas.microsoft.com/office/drawing/2014/main" id="{5CE391D1-9849-C862-9862-812F729428CC}"/>
              </a:ext>
            </a:extLst>
          </p:cNvPr>
          <p:cNvSpPr/>
          <p:nvPr/>
        </p:nvSpPr>
        <p:spPr>
          <a:xfrm>
            <a:off x="4288302" y="1927274"/>
            <a:ext cx="3209778" cy="187100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Staff communications</a:t>
            </a:r>
          </a:p>
        </p:txBody>
      </p:sp>
      <p:sp>
        <p:nvSpPr>
          <p:cNvPr id="9" name="Oval 8">
            <a:extLst>
              <a:ext uri="{FF2B5EF4-FFF2-40B4-BE49-F238E27FC236}">
                <a16:creationId xmlns:a16="http://schemas.microsoft.com/office/drawing/2014/main" id="{C6F56B2D-1F1B-BB8B-EECE-6D2CAD998224}"/>
              </a:ext>
            </a:extLst>
          </p:cNvPr>
          <p:cNvSpPr/>
          <p:nvPr/>
        </p:nvSpPr>
        <p:spPr>
          <a:xfrm>
            <a:off x="8138160" y="1967133"/>
            <a:ext cx="3209778" cy="187100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Emergency communications</a:t>
            </a:r>
          </a:p>
        </p:txBody>
      </p:sp>
      <p:sp>
        <p:nvSpPr>
          <p:cNvPr id="10" name="Oval 9">
            <a:extLst>
              <a:ext uri="{FF2B5EF4-FFF2-40B4-BE49-F238E27FC236}">
                <a16:creationId xmlns:a16="http://schemas.microsoft.com/office/drawing/2014/main" id="{AEE7F2BB-4001-8E2C-D580-3B092067C9D9}"/>
              </a:ext>
            </a:extLst>
          </p:cNvPr>
          <p:cNvSpPr/>
          <p:nvPr/>
        </p:nvSpPr>
        <p:spPr>
          <a:xfrm>
            <a:off x="1210121"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PMR</a:t>
            </a:r>
          </a:p>
        </p:txBody>
      </p:sp>
      <p:sp>
        <p:nvSpPr>
          <p:cNvPr id="11" name="Oval 10">
            <a:extLst>
              <a:ext uri="{FF2B5EF4-FFF2-40B4-BE49-F238E27FC236}">
                <a16:creationId xmlns:a16="http://schemas.microsoft.com/office/drawing/2014/main" id="{B7E31FA0-865B-5687-545F-9569248631AD}"/>
              </a:ext>
            </a:extLst>
          </p:cNvPr>
          <p:cNvSpPr/>
          <p:nvPr/>
        </p:nvSpPr>
        <p:spPr>
          <a:xfrm>
            <a:off x="3715734"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Cellular</a:t>
            </a:r>
          </a:p>
        </p:txBody>
      </p:sp>
      <p:sp>
        <p:nvSpPr>
          <p:cNvPr id="12" name="Oval 11">
            <a:extLst>
              <a:ext uri="{FF2B5EF4-FFF2-40B4-BE49-F238E27FC236}">
                <a16:creationId xmlns:a16="http://schemas.microsoft.com/office/drawing/2014/main" id="{A5754629-B05D-71D8-D8AE-2647922BC4CF}"/>
              </a:ext>
            </a:extLst>
          </p:cNvPr>
          <p:cNvSpPr/>
          <p:nvPr/>
        </p:nvSpPr>
        <p:spPr>
          <a:xfrm>
            <a:off x="6221347"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WiFi</a:t>
            </a:r>
          </a:p>
        </p:txBody>
      </p:sp>
      <p:sp>
        <p:nvSpPr>
          <p:cNvPr id="13" name="Oval 12">
            <a:extLst>
              <a:ext uri="{FF2B5EF4-FFF2-40B4-BE49-F238E27FC236}">
                <a16:creationId xmlns:a16="http://schemas.microsoft.com/office/drawing/2014/main" id="{A1D42164-064B-9C87-6EE3-561DA030CA1E}"/>
              </a:ext>
            </a:extLst>
          </p:cNvPr>
          <p:cNvSpPr/>
          <p:nvPr/>
        </p:nvSpPr>
        <p:spPr>
          <a:xfrm>
            <a:off x="8726959"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IoT</a:t>
            </a:r>
          </a:p>
        </p:txBody>
      </p:sp>
      <p:sp>
        <p:nvSpPr>
          <p:cNvPr id="4" name="Footer Placeholder 4">
            <a:extLst>
              <a:ext uri="{FF2B5EF4-FFF2-40B4-BE49-F238E27FC236}">
                <a16:creationId xmlns:a16="http://schemas.microsoft.com/office/drawing/2014/main" id="{1A7C9326-EA18-B285-4D65-C36BC0D401FA}"/>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bg1"/>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chemeClr val="bg1"/>
              </a:solidFill>
              <a:effectLst/>
              <a:uLnTx/>
              <a:uFillTx/>
              <a:latin typeface="Calibri" panose="020F0502020204030204" pitchFamily="34" charset="0"/>
              <a:ea typeface="+mn-ea"/>
            </a:endParaRPr>
          </a:p>
        </p:txBody>
      </p:sp>
    </p:spTree>
    <p:extLst>
      <p:ext uri="{BB962C8B-B14F-4D97-AF65-F5344CB8AC3E}">
        <p14:creationId xmlns:p14="http://schemas.microsoft.com/office/powerpoint/2010/main" val="114823103"/>
      </p:ext>
    </p:extLst>
  </p:cSld>
  <p:clrMapOvr>
    <a:masterClrMapping/>
  </p:clrMapOvr>
  <p:transition spd="med">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230"/>
            <a:lum/>
          </a:blip>
          <a:srcRect/>
          <a:stretch>
            <a:fillRect t="-7000" b="-7000"/>
          </a:stretch>
        </a:blip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0164D80-53B1-98BD-55CA-D8F630B10171}"/>
              </a:ext>
            </a:extLst>
          </p:cNvPr>
          <p:cNvSpPr>
            <a:spLocks noGrp="1"/>
          </p:cNvSpPr>
          <p:nvPr>
            <p:ph type="dt" sz="half" idx="10"/>
          </p:nvPr>
        </p:nvSpPr>
        <p:spPr/>
        <p:txBody>
          <a:bodyPr/>
          <a:lstStyle/>
          <a:p>
            <a:fld id="{081D7838-1AEE-44FD-843D-F2CDE10AE7B0}" type="datetime4">
              <a:rPr lang="en-GB" altLang="en-US" smtClean="0"/>
              <a:t>19 November 2024</a:t>
            </a:fld>
            <a:endParaRPr lang="en-GB" altLang="en-US" dirty="0"/>
          </a:p>
        </p:txBody>
      </p:sp>
      <p:sp>
        <p:nvSpPr>
          <p:cNvPr id="5" name="Slide Number Placeholder 4">
            <a:extLst>
              <a:ext uri="{FF2B5EF4-FFF2-40B4-BE49-F238E27FC236}">
                <a16:creationId xmlns:a16="http://schemas.microsoft.com/office/drawing/2014/main" id="{0ADCB257-246D-1C88-BD92-9D8D2B36C8B8}"/>
              </a:ext>
            </a:extLst>
          </p:cNvPr>
          <p:cNvSpPr>
            <a:spLocks noGrp="1"/>
          </p:cNvSpPr>
          <p:nvPr>
            <p:ph type="sldNum" sz="quarter" idx="12"/>
          </p:nvPr>
        </p:nvSpPr>
        <p:spPr/>
        <p:txBody>
          <a:bodyPr/>
          <a:lstStyle/>
          <a:p>
            <a:fld id="{8808D793-3C45-40FA-AA9B-495F054DDB87}" type="slidenum">
              <a:rPr lang="en-GB" altLang="en-US" smtClean="0"/>
              <a:pPr/>
              <a:t>5</a:t>
            </a:fld>
            <a:endParaRPr lang="en-GB" altLang="en-US" dirty="0"/>
          </a:p>
        </p:txBody>
      </p:sp>
      <p:sp>
        <p:nvSpPr>
          <p:cNvPr id="8" name="Title 1">
            <a:extLst>
              <a:ext uri="{FF2B5EF4-FFF2-40B4-BE49-F238E27FC236}">
                <a16:creationId xmlns:a16="http://schemas.microsoft.com/office/drawing/2014/main" id="{47A6999F-4A85-7BCB-2BE2-6FF2F94B9AE7}"/>
              </a:ext>
            </a:extLst>
          </p:cNvPr>
          <p:cNvSpPr>
            <a:spLocks noGrp="1"/>
          </p:cNvSpPr>
          <p:nvPr>
            <p:ph type="title"/>
          </p:nvPr>
        </p:nvSpPr>
        <p:spPr>
          <a:xfrm>
            <a:off x="432108" y="53458"/>
            <a:ext cx="10063498" cy="850500"/>
          </a:xfrm>
        </p:spPr>
        <p:txBody>
          <a:bodyPr/>
          <a:lstStyle/>
          <a:p>
            <a:r>
              <a:rPr lang="en-GB" dirty="0"/>
              <a:t>Add the guest experience needs ….</a:t>
            </a:r>
          </a:p>
        </p:txBody>
      </p:sp>
      <p:sp>
        <p:nvSpPr>
          <p:cNvPr id="2" name="Oval 1">
            <a:extLst>
              <a:ext uri="{FF2B5EF4-FFF2-40B4-BE49-F238E27FC236}">
                <a16:creationId xmlns:a16="http://schemas.microsoft.com/office/drawing/2014/main" id="{E9703808-C657-BD44-6FF7-4200FAEF6382}"/>
              </a:ext>
            </a:extLst>
          </p:cNvPr>
          <p:cNvSpPr/>
          <p:nvPr/>
        </p:nvSpPr>
        <p:spPr>
          <a:xfrm>
            <a:off x="844062" y="1927274"/>
            <a:ext cx="3080824" cy="1871003"/>
          </a:xfrm>
          <a:prstGeom prst="ellipse">
            <a:avLst/>
          </a:prstGeom>
          <a:gradFill>
            <a:gsLst>
              <a:gs pos="6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Safety and security</a:t>
            </a:r>
          </a:p>
        </p:txBody>
      </p:sp>
      <p:sp>
        <p:nvSpPr>
          <p:cNvPr id="7" name="Oval 6">
            <a:extLst>
              <a:ext uri="{FF2B5EF4-FFF2-40B4-BE49-F238E27FC236}">
                <a16:creationId xmlns:a16="http://schemas.microsoft.com/office/drawing/2014/main" id="{5CE391D1-9849-C862-9862-812F729428CC}"/>
              </a:ext>
            </a:extLst>
          </p:cNvPr>
          <p:cNvSpPr/>
          <p:nvPr/>
        </p:nvSpPr>
        <p:spPr>
          <a:xfrm>
            <a:off x="4288302" y="1927274"/>
            <a:ext cx="3209778" cy="1871003"/>
          </a:xfrm>
          <a:prstGeom prst="ellipse">
            <a:avLst/>
          </a:prstGeom>
          <a:gradFill>
            <a:gsLst>
              <a:gs pos="6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Staff communications</a:t>
            </a:r>
          </a:p>
        </p:txBody>
      </p:sp>
      <p:sp>
        <p:nvSpPr>
          <p:cNvPr id="9" name="Oval 8">
            <a:extLst>
              <a:ext uri="{FF2B5EF4-FFF2-40B4-BE49-F238E27FC236}">
                <a16:creationId xmlns:a16="http://schemas.microsoft.com/office/drawing/2014/main" id="{C6F56B2D-1F1B-BB8B-EECE-6D2CAD998224}"/>
              </a:ext>
            </a:extLst>
          </p:cNvPr>
          <p:cNvSpPr/>
          <p:nvPr/>
        </p:nvSpPr>
        <p:spPr>
          <a:xfrm>
            <a:off x="8138160" y="1967133"/>
            <a:ext cx="3209778" cy="1871003"/>
          </a:xfrm>
          <a:prstGeom prst="ellipse">
            <a:avLst/>
          </a:prstGeom>
          <a:gradFill>
            <a:gsLst>
              <a:gs pos="6000">
                <a:schemeClr val="accent1">
                  <a:tint val="100000"/>
                  <a:shade val="100000"/>
                  <a:satMod val="13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Emergency communications</a:t>
            </a:r>
          </a:p>
        </p:txBody>
      </p:sp>
      <p:sp>
        <p:nvSpPr>
          <p:cNvPr id="10" name="Oval 9">
            <a:extLst>
              <a:ext uri="{FF2B5EF4-FFF2-40B4-BE49-F238E27FC236}">
                <a16:creationId xmlns:a16="http://schemas.microsoft.com/office/drawing/2014/main" id="{AEE7F2BB-4001-8E2C-D580-3B092067C9D9}"/>
              </a:ext>
            </a:extLst>
          </p:cNvPr>
          <p:cNvSpPr/>
          <p:nvPr/>
        </p:nvSpPr>
        <p:spPr>
          <a:xfrm>
            <a:off x="1210121"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Uploads &amp; streaming</a:t>
            </a:r>
          </a:p>
        </p:txBody>
      </p:sp>
      <p:sp>
        <p:nvSpPr>
          <p:cNvPr id="11" name="Oval 10">
            <a:extLst>
              <a:ext uri="{FF2B5EF4-FFF2-40B4-BE49-F238E27FC236}">
                <a16:creationId xmlns:a16="http://schemas.microsoft.com/office/drawing/2014/main" id="{B7E31FA0-865B-5687-545F-9569248631AD}"/>
              </a:ext>
            </a:extLst>
          </p:cNvPr>
          <p:cNvSpPr/>
          <p:nvPr/>
        </p:nvSpPr>
        <p:spPr>
          <a:xfrm>
            <a:off x="3715734"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Mobile payments</a:t>
            </a:r>
          </a:p>
        </p:txBody>
      </p:sp>
      <p:sp>
        <p:nvSpPr>
          <p:cNvPr id="12" name="Oval 11">
            <a:extLst>
              <a:ext uri="{FF2B5EF4-FFF2-40B4-BE49-F238E27FC236}">
                <a16:creationId xmlns:a16="http://schemas.microsoft.com/office/drawing/2014/main" id="{A5754629-B05D-71D8-D8AE-2647922BC4CF}"/>
              </a:ext>
            </a:extLst>
          </p:cNvPr>
          <p:cNvSpPr/>
          <p:nvPr/>
        </p:nvSpPr>
        <p:spPr>
          <a:xfrm>
            <a:off x="6221347"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Event information</a:t>
            </a:r>
          </a:p>
        </p:txBody>
      </p:sp>
      <p:sp>
        <p:nvSpPr>
          <p:cNvPr id="13" name="Oval 12">
            <a:extLst>
              <a:ext uri="{FF2B5EF4-FFF2-40B4-BE49-F238E27FC236}">
                <a16:creationId xmlns:a16="http://schemas.microsoft.com/office/drawing/2014/main" id="{A1D42164-064B-9C87-6EE3-561DA030CA1E}"/>
              </a:ext>
            </a:extLst>
          </p:cNvPr>
          <p:cNvSpPr/>
          <p:nvPr/>
        </p:nvSpPr>
        <p:spPr>
          <a:xfrm>
            <a:off x="8726959" y="5388921"/>
            <a:ext cx="2168769" cy="99405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t>Offers &amp; deals</a:t>
            </a:r>
          </a:p>
        </p:txBody>
      </p:sp>
      <p:sp>
        <p:nvSpPr>
          <p:cNvPr id="15" name="Oval 14">
            <a:extLst>
              <a:ext uri="{FF2B5EF4-FFF2-40B4-BE49-F238E27FC236}">
                <a16:creationId xmlns:a16="http://schemas.microsoft.com/office/drawing/2014/main" id="{49E6A107-D8FE-24EE-18CC-417D9E6C2BE8}"/>
              </a:ext>
            </a:extLst>
          </p:cNvPr>
          <p:cNvSpPr/>
          <p:nvPr/>
        </p:nvSpPr>
        <p:spPr>
          <a:xfrm>
            <a:off x="1752773" y="4038667"/>
            <a:ext cx="2009335" cy="7291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Crowd control</a:t>
            </a:r>
          </a:p>
        </p:txBody>
      </p:sp>
      <p:sp>
        <p:nvSpPr>
          <p:cNvPr id="16" name="Oval 15">
            <a:extLst>
              <a:ext uri="{FF2B5EF4-FFF2-40B4-BE49-F238E27FC236}">
                <a16:creationId xmlns:a16="http://schemas.microsoft.com/office/drawing/2014/main" id="{6D8E1979-C5B1-3B20-04BE-FB56706F6A29}"/>
              </a:ext>
            </a:extLst>
          </p:cNvPr>
          <p:cNvSpPr/>
          <p:nvPr/>
        </p:nvSpPr>
        <p:spPr>
          <a:xfrm>
            <a:off x="3983020" y="4038666"/>
            <a:ext cx="2009335" cy="7291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Mobile ticketing</a:t>
            </a:r>
          </a:p>
        </p:txBody>
      </p:sp>
      <p:sp>
        <p:nvSpPr>
          <p:cNvPr id="17" name="Oval 16">
            <a:extLst>
              <a:ext uri="{FF2B5EF4-FFF2-40B4-BE49-F238E27FC236}">
                <a16:creationId xmlns:a16="http://schemas.microsoft.com/office/drawing/2014/main" id="{BAECF570-D86C-1C3F-3798-C1B2A1095F3D}"/>
              </a:ext>
            </a:extLst>
          </p:cNvPr>
          <p:cNvSpPr/>
          <p:nvPr/>
        </p:nvSpPr>
        <p:spPr>
          <a:xfrm>
            <a:off x="6160477" y="4038665"/>
            <a:ext cx="2009335" cy="7291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Way finding</a:t>
            </a:r>
          </a:p>
        </p:txBody>
      </p:sp>
      <p:sp>
        <p:nvSpPr>
          <p:cNvPr id="18" name="Oval 17">
            <a:extLst>
              <a:ext uri="{FF2B5EF4-FFF2-40B4-BE49-F238E27FC236}">
                <a16:creationId xmlns:a16="http://schemas.microsoft.com/office/drawing/2014/main" id="{27FB009F-FC3C-3DC3-A37C-0BEA72466DA7}"/>
              </a:ext>
            </a:extLst>
          </p:cNvPr>
          <p:cNvSpPr/>
          <p:nvPr/>
        </p:nvSpPr>
        <p:spPr>
          <a:xfrm>
            <a:off x="8405446" y="4038664"/>
            <a:ext cx="2009335" cy="729175"/>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Facial recognition</a:t>
            </a:r>
          </a:p>
        </p:txBody>
      </p:sp>
      <p:sp>
        <p:nvSpPr>
          <p:cNvPr id="4" name="Footer Placeholder 4">
            <a:extLst>
              <a:ext uri="{FF2B5EF4-FFF2-40B4-BE49-F238E27FC236}">
                <a16:creationId xmlns:a16="http://schemas.microsoft.com/office/drawing/2014/main" id="{38C6E3D0-5ED2-348C-A167-ED59A2181628}"/>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bg1"/>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chemeClr val="bg1"/>
              </a:solidFill>
              <a:effectLst/>
              <a:uLnTx/>
              <a:uFillTx/>
              <a:latin typeface="Calibri" panose="020F0502020204030204" pitchFamily="34" charset="0"/>
              <a:ea typeface="+mn-ea"/>
            </a:endParaRPr>
          </a:p>
        </p:txBody>
      </p:sp>
    </p:spTree>
    <p:extLst>
      <p:ext uri="{BB962C8B-B14F-4D97-AF65-F5344CB8AC3E}">
        <p14:creationId xmlns:p14="http://schemas.microsoft.com/office/powerpoint/2010/main" val="1407345655"/>
      </p:ext>
    </p:extLst>
  </p:cSld>
  <p:clrMapOvr>
    <a:masterClrMapping/>
  </p:clrMapOvr>
  <p:transition spd="med">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4">
            <a:extLst>
              <a:ext uri="{FF2B5EF4-FFF2-40B4-BE49-F238E27FC236}">
                <a16:creationId xmlns:a16="http://schemas.microsoft.com/office/drawing/2014/main" id="{69320E91-87F5-EC0C-E13B-F6EDE2022262}"/>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endParaRPr>
          </a:p>
        </p:txBody>
      </p:sp>
      <p:sp>
        <p:nvSpPr>
          <p:cNvPr id="5" name="Date Placeholder 4">
            <a:extLst>
              <a:ext uri="{FF2B5EF4-FFF2-40B4-BE49-F238E27FC236}">
                <a16:creationId xmlns:a16="http://schemas.microsoft.com/office/drawing/2014/main" id="{59B19F87-71F2-4A1E-8F97-F0C7A647786A}"/>
              </a:ext>
            </a:extLst>
          </p:cNvPr>
          <p:cNvSpPr>
            <a:spLocks noGrp="1"/>
          </p:cNvSpPr>
          <p:nvPr>
            <p:ph type="dt" sz="half" idx="14"/>
          </p:nvPr>
        </p:nvSpPr>
        <p:spPr/>
        <p:txBody>
          <a:bodyPr/>
          <a:lstStyle/>
          <a:p>
            <a:pPr defTabSz="608708" fontAlgn="base">
              <a:spcBef>
                <a:spcPct val="0"/>
              </a:spcBef>
              <a:spcAft>
                <a:spcPct val="0"/>
              </a:spcAft>
            </a:pPr>
            <a:fld id="{6BE371B0-F880-4E36-AC72-6D66B668A70C}" type="datetime4">
              <a:rPr lang="en-GB" altLang="en-US">
                <a:solidFill>
                  <a:srgbClr val="575756"/>
                </a:solidFill>
              </a:rPr>
              <a:pPr defTabSz="608708" fontAlgn="base">
                <a:spcBef>
                  <a:spcPct val="0"/>
                </a:spcBef>
                <a:spcAft>
                  <a:spcPct val="0"/>
                </a:spcAft>
              </a:pPr>
              <a:t>19 November 2024</a:t>
            </a:fld>
            <a:endParaRPr lang="en-GB" altLang="en-US" dirty="0">
              <a:solidFill>
                <a:srgbClr val="575756"/>
              </a:solidFill>
            </a:endParaRPr>
          </a:p>
        </p:txBody>
      </p:sp>
      <p:sp>
        <p:nvSpPr>
          <p:cNvPr id="6" name="Footer Placeholder 5">
            <a:extLst>
              <a:ext uri="{FF2B5EF4-FFF2-40B4-BE49-F238E27FC236}">
                <a16:creationId xmlns:a16="http://schemas.microsoft.com/office/drawing/2014/main" id="{168A9AF2-5055-4D42-9396-B21AB39F9205}"/>
              </a:ext>
            </a:extLst>
          </p:cNvPr>
          <p:cNvSpPr>
            <a:spLocks noGrp="1"/>
          </p:cNvSpPr>
          <p:nvPr>
            <p:ph type="ftr" sz="quarter" idx="15"/>
          </p:nvPr>
        </p:nvSpPr>
        <p:spPr>
          <a:xfrm>
            <a:off x="4618926" y="6469560"/>
            <a:ext cx="2952732" cy="144335"/>
          </a:xfrm>
        </p:spPr>
        <p:txBody>
          <a:bodyPr/>
          <a:lstStyle/>
          <a:p>
            <a:pPr defTabSz="608708" fontAlgn="base">
              <a:spcBef>
                <a:spcPct val="0"/>
              </a:spcBef>
              <a:spcAft>
                <a:spcPct val="0"/>
              </a:spcAft>
            </a:pPr>
            <a:r>
              <a:rPr lang="en-US" altLang="en-US" dirty="0"/>
              <a:t>Confidential &amp; © Real Wireless Ltd. 2019 All rights reserved. </a:t>
            </a:r>
            <a:endParaRPr lang="en-GB" altLang="en-US" dirty="0"/>
          </a:p>
        </p:txBody>
      </p:sp>
      <p:sp>
        <p:nvSpPr>
          <p:cNvPr id="7" name="Slide Number Placeholder 6">
            <a:extLst>
              <a:ext uri="{FF2B5EF4-FFF2-40B4-BE49-F238E27FC236}">
                <a16:creationId xmlns:a16="http://schemas.microsoft.com/office/drawing/2014/main" id="{DEEE16CC-29EF-4171-BDE2-11625798FEDF}"/>
              </a:ext>
            </a:extLst>
          </p:cNvPr>
          <p:cNvSpPr>
            <a:spLocks noGrp="1"/>
          </p:cNvSpPr>
          <p:nvPr>
            <p:ph type="sldNum" sz="quarter" idx="16"/>
          </p:nvPr>
        </p:nvSpPr>
        <p:spPr>
          <a:xfrm>
            <a:off x="1002667" y="6057925"/>
            <a:ext cx="60914" cy="144335"/>
          </a:xfrm>
        </p:spPr>
        <p:txBody>
          <a:bodyPr/>
          <a:lstStyle/>
          <a:p>
            <a:pPr defTabSz="608708" fontAlgn="base">
              <a:spcBef>
                <a:spcPct val="0"/>
              </a:spcBef>
              <a:spcAft>
                <a:spcPct val="0"/>
              </a:spcAft>
            </a:pPr>
            <a:fld id="{1B750600-B7B5-4BB5-B1A0-F9087508ACA0}" type="slidenum">
              <a:rPr lang="en-GB" altLang="en-US"/>
              <a:pPr defTabSz="608708" fontAlgn="base">
                <a:spcBef>
                  <a:spcPct val="0"/>
                </a:spcBef>
                <a:spcAft>
                  <a:spcPct val="0"/>
                </a:spcAft>
              </a:pPr>
              <a:t>6</a:t>
            </a:fld>
            <a:endParaRPr lang="en-GB" altLang="en-US" dirty="0"/>
          </a:p>
        </p:txBody>
      </p:sp>
      <p:pic>
        <p:nvPicPr>
          <p:cNvPr id="8" name="Picture 7">
            <a:extLst>
              <a:ext uri="{FF2B5EF4-FFF2-40B4-BE49-F238E27FC236}">
                <a16:creationId xmlns:a16="http://schemas.microsoft.com/office/drawing/2014/main" id="{F6FD5BFE-2851-4FB3-BB4D-7B9B99EE66E7}"/>
              </a:ext>
            </a:extLst>
          </p:cNvPr>
          <p:cNvPicPr>
            <a:picLocks noChangeAspect="1"/>
          </p:cNvPicPr>
          <p:nvPr/>
        </p:nvPicPr>
        <p:blipFill rotWithShape="1">
          <a:blip r:embed="rId2"/>
          <a:srcRect l="18730" t="20244" r="4520" b="15007"/>
          <a:stretch/>
        </p:blipFill>
        <p:spPr>
          <a:xfrm>
            <a:off x="1224690" y="1197965"/>
            <a:ext cx="10063498" cy="5660035"/>
          </a:xfrm>
          <a:prstGeom prst="rect">
            <a:avLst/>
          </a:prstGeom>
          <a:ln>
            <a:noFill/>
          </a:ln>
        </p:spPr>
      </p:pic>
      <p:pic>
        <p:nvPicPr>
          <p:cNvPr id="10" name="Picture 9">
            <a:extLst>
              <a:ext uri="{FF2B5EF4-FFF2-40B4-BE49-F238E27FC236}">
                <a16:creationId xmlns:a16="http://schemas.microsoft.com/office/drawing/2014/main" id="{F1118300-E3C6-4617-9AFA-F31838711DA8}"/>
              </a:ext>
            </a:extLst>
          </p:cNvPr>
          <p:cNvPicPr>
            <a:picLocks noChangeAspect="1"/>
          </p:cNvPicPr>
          <p:nvPr/>
        </p:nvPicPr>
        <p:blipFill>
          <a:blip r:embed="rId3"/>
          <a:stretch>
            <a:fillRect/>
          </a:stretch>
        </p:blipFill>
        <p:spPr>
          <a:xfrm>
            <a:off x="8611222" y="5052188"/>
            <a:ext cx="494234" cy="488843"/>
          </a:xfrm>
          <a:prstGeom prst="rect">
            <a:avLst/>
          </a:prstGeom>
        </p:spPr>
      </p:pic>
      <p:sp>
        <p:nvSpPr>
          <p:cNvPr id="11" name="TextBox 10">
            <a:extLst>
              <a:ext uri="{FF2B5EF4-FFF2-40B4-BE49-F238E27FC236}">
                <a16:creationId xmlns:a16="http://schemas.microsoft.com/office/drawing/2014/main" id="{9379230E-4A08-45CB-BBA8-8EB48FDDB408}"/>
              </a:ext>
            </a:extLst>
          </p:cNvPr>
          <p:cNvSpPr txBox="1"/>
          <p:nvPr/>
        </p:nvSpPr>
        <p:spPr>
          <a:xfrm>
            <a:off x="9001761" y="5279421"/>
            <a:ext cx="2699208" cy="261610"/>
          </a:xfrm>
          <a:prstGeom prst="rect">
            <a:avLst/>
          </a:prstGeom>
          <a:noFill/>
        </p:spPr>
        <p:txBody>
          <a:bodyPr wrap="square" rtlCol="0">
            <a:spAutoFit/>
          </a:bodyPr>
          <a:lstStyle/>
          <a:p>
            <a:r>
              <a:rPr lang="en-GB" sz="1050" dirty="0">
                <a:latin typeface="Arial Rounded MT Bold" panose="020F0704030504030204" pitchFamily="34" charset="0"/>
              </a:rPr>
              <a:t>Radio comms ops/police</a:t>
            </a:r>
          </a:p>
        </p:txBody>
      </p:sp>
      <p:sp>
        <p:nvSpPr>
          <p:cNvPr id="18" name="TextBox 17">
            <a:extLst>
              <a:ext uri="{FF2B5EF4-FFF2-40B4-BE49-F238E27FC236}">
                <a16:creationId xmlns:a16="http://schemas.microsoft.com/office/drawing/2014/main" id="{87655754-D0A4-4F8C-917A-F42FA7B5EEAB}"/>
              </a:ext>
            </a:extLst>
          </p:cNvPr>
          <p:cNvSpPr txBox="1"/>
          <p:nvPr/>
        </p:nvSpPr>
        <p:spPr>
          <a:xfrm>
            <a:off x="5157325" y="3370624"/>
            <a:ext cx="1875934" cy="1200329"/>
          </a:xfrm>
          <a:prstGeom prst="rect">
            <a:avLst/>
          </a:prstGeom>
          <a:solidFill>
            <a:schemeClr val="bg1"/>
          </a:solidFill>
        </p:spPr>
        <p:txBody>
          <a:bodyPr wrap="square" rtlCol="0">
            <a:spAutoFit/>
          </a:bodyPr>
          <a:lstStyle/>
          <a:p>
            <a:pPr algn="ctr"/>
            <a:r>
              <a:rPr lang="en-GB" sz="2400" dirty="0">
                <a:solidFill>
                  <a:schemeClr val="accent2">
                    <a:lumMod val="75000"/>
                  </a:schemeClr>
                </a:solidFill>
              </a:rPr>
              <a:t>Stadium Experience Technology </a:t>
            </a:r>
          </a:p>
        </p:txBody>
      </p:sp>
      <p:sp>
        <p:nvSpPr>
          <p:cNvPr id="27" name="Title 1">
            <a:extLst>
              <a:ext uri="{FF2B5EF4-FFF2-40B4-BE49-F238E27FC236}">
                <a16:creationId xmlns:a16="http://schemas.microsoft.com/office/drawing/2014/main" id="{FC9224CB-E5B1-0A90-C826-1B4C35178B79}"/>
              </a:ext>
            </a:extLst>
          </p:cNvPr>
          <p:cNvSpPr>
            <a:spLocks noGrp="1"/>
          </p:cNvSpPr>
          <p:nvPr>
            <p:ph type="title"/>
          </p:nvPr>
        </p:nvSpPr>
        <p:spPr>
          <a:xfrm>
            <a:off x="432108" y="53458"/>
            <a:ext cx="10063498" cy="850500"/>
          </a:xfrm>
        </p:spPr>
        <p:txBody>
          <a:bodyPr/>
          <a:lstStyle/>
          <a:p>
            <a:r>
              <a:rPr lang="en-GB" dirty="0"/>
              <a:t>Complex and evolving use cases – future proof roadmap</a:t>
            </a:r>
          </a:p>
        </p:txBody>
      </p:sp>
      <p:grpSp>
        <p:nvGrpSpPr>
          <p:cNvPr id="63" name="Group 62">
            <a:extLst>
              <a:ext uri="{FF2B5EF4-FFF2-40B4-BE49-F238E27FC236}">
                <a16:creationId xmlns:a16="http://schemas.microsoft.com/office/drawing/2014/main" id="{080DD2E6-9388-8C9A-BC06-48217C4E3C6B}"/>
              </a:ext>
            </a:extLst>
          </p:cNvPr>
          <p:cNvGrpSpPr/>
          <p:nvPr/>
        </p:nvGrpSpPr>
        <p:grpSpPr>
          <a:xfrm>
            <a:off x="5050381" y="2542823"/>
            <a:ext cx="6128345" cy="4282255"/>
            <a:chOff x="5050381" y="2542823"/>
            <a:chExt cx="6128345" cy="4282255"/>
          </a:xfrm>
        </p:grpSpPr>
        <p:sp>
          <p:nvSpPr>
            <p:cNvPr id="3" name="Cloud 2">
              <a:extLst>
                <a:ext uri="{FF2B5EF4-FFF2-40B4-BE49-F238E27FC236}">
                  <a16:creationId xmlns:a16="http://schemas.microsoft.com/office/drawing/2014/main" id="{92D99AF1-9EB8-4012-B410-B9188C84BC5F}"/>
                </a:ext>
              </a:extLst>
            </p:cNvPr>
            <p:cNvSpPr/>
            <p:nvPr/>
          </p:nvSpPr>
          <p:spPr>
            <a:xfrm>
              <a:off x="8628630" y="3235179"/>
              <a:ext cx="2550096" cy="554982"/>
            </a:xfrm>
            <a:prstGeom prst="cloud">
              <a:avLst/>
            </a:prstGeom>
            <a:gradFill>
              <a:gsLst>
                <a:gs pos="100000">
                  <a:schemeClr val="accent2">
                    <a:lumMod val="75000"/>
                    <a:alpha val="1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Cloud 13">
              <a:extLst>
                <a:ext uri="{FF2B5EF4-FFF2-40B4-BE49-F238E27FC236}">
                  <a16:creationId xmlns:a16="http://schemas.microsoft.com/office/drawing/2014/main" id="{80AAE831-B7FF-4E40-AECF-2570A2B5A618}"/>
                </a:ext>
              </a:extLst>
            </p:cNvPr>
            <p:cNvSpPr/>
            <p:nvPr/>
          </p:nvSpPr>
          <p:spPr>
            <a:xfrm>
              <a:off x="8252449" y="2542823"/>
              <a:ext cx="2508866" cy="609057"/>
            </a:xfrm>
            <a:prstGeom prst="cloud">
              <a:avLst/>
            </a:prstGeom>
            <a:gradFill>
              <a:gsLst>
                <a:gs pos="100000">
                  <a:schemeClr val="accent2">
                    <a:lumMod val="75000"/>
                    <a:alpha val="1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Cloud 15">
              <a:extLst>
                <a:ext uri="{FF2B5EF4-FFF2-40B4-BE49-F238E27FC236}">
                  <a16:creationId xmlns:a16="http://schemas.microsoft.com/office/drawing/2014/main" id="{00A7C1EB-5675-412E-9C4B-139059F3124A}"/>
                </a:ext>
              </a:extLst>
            </p:cNvPr>
            <p:cNvSpPr/>
            <p:nvPr/>
          </p:nvSpPr>
          <p:spPr>
            <a:xfrm rot="167450">
              <a:off x="5418606" y="6043694"/>
              <a:ext cx="1755954" cy="781384"/>
            </a:xfrm>
            <a:prstGeom prst="cloud">
              <a:avLst/>
            </a:prstGeom>
            <a:gradFill>
              <a:gsLst>
                <a:gs pos="100000">
                  <a:schemeClr val="accent2">
                    <a:lumMod val="75000"/>
                    <a:alpha val="10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0524C8B4-C938-7C40-32E2-8106F0C91886}"/>
                </a:ext>
              </a:extLst>
            </p:cNvPr>
            <p:cNvSpPr txBox="1"/>
            <p:nvPr/>
          </p:nvSpPr>
          <p:spPr>
            <a:xfrm>
              <a:off x="5050381" y="3237984"/>
              <a:ext cx="2239369" cy="1569660"/>
            </a:xfrm>
            <a:prstGeom prst="rect">
              <a:avLst/>
            </a:prstGeom>
            <a:solidFill>
              <a:schemeClr val="accent1">
                <a:alpha val="62000"/>
              </a:schemeClr>
            </a:solidFill>
          </p:spPr>
          <p:txBody>
            <a:bodyPr wrap="square" rtlCol="0">
              <a:spAutoFit/>
            </a:bodyPr>
            <a:lstStyle/>
            <a:p>
              <a:pPr algn="ctr"/>
              <a:r>
                <a:rPr lang="en-US" sz="3200" b="1" dirty="0">
                  <a:solidFill>
                    <a:schemeClr val="bg2"/>
                  </a:solidFill>
                </a:rPr>
                <a:t>Operational</a:t>
              </a:r>
            </a:p>
            <a:p>
              <a:pPr algn="ctr"/>
              <a:r>
                <a:rPr lang="en-US" sz="3200" b="1" dirty="0">
                  <a:solidFill>
                    <a:schemeClr val="bg2"/>
                  </a:solidFill>
                </a:rPr>
                <a:t>&amp;</a:t>
              </a:r>
            </a:p>
            <a:p>
              <a:pPr algn="ctr"/>
              <a:r>
                <a:rPr lang="en-US" sz="3200" b="1" dirty="0">
                  <a:solidFill>
                    <a:schemeClr val="bg2"/>
                  </a:solidFill>
                </a:rPr>
                <a:t>Guest</a:t>
              </a:r>
            </a:p>
          </p:txBody>
        </p:sp>
      </p:grpSp>
      <p:grpSp>
        <p:nvGrpSpPr>
          <p:cNvPr id="62" name="Group 61">
            <a:extLst>
              <a:ext uri="{FF2B5EF4-FFF2-40B4-BE49-F238E27FC236}">
                <a16:creationId xmlns:a16="http://schemas.microsoft.com/office/drawing/2014/main" id="{F2CB3939-8E07-548C-466A-FF30FB376499}"/>
              </a:ext>
            </a:extLst>
          </p:cNvPr>
          <p:cNvGrpSpPr/>
          <p:nvPr/>
        </p:nvGrpSpPr>
        <p:grpSpPr>
          <a:xfrm>
            <a:off x="1969702" y="1594524"/>
            <a:ext cx="9360629" cy="5329681"/>
            <a:chOff x="1969702" y="1594524"/>
            <a:chExt cx="9360629" cy="5329681"/>
          </a:xfrm>
        </p:grpSpPr>
        <p:sp>
          <p:nvSpPr>
            <p:cNvPr id="2" name="TextBox 1">
              <a:extLst>
                <a:ext uri="{FF2B5EF4-FFF2-40B4-BE49-F238E27FC236}">
                  <a16:creationId xmlns:a16="http://schemas.microsoft.com/office/drawing/2014/main" id="{24507080-2565-A64E-66DF-2AC195DA447D}"/>
                </a:ext>
              </a:extLst>
            </p:cNvPr>
            <p:cNvSpPr txBox="1"/>
            <p:nvPr/>
          </p:nvSpPr>
          <p:spPr>
            <a:xfrm>
              <a:off x="5038919" y="3226067"/>
              <a:ext cx="2250832" cy="575817"/>
            </a:xfrm>
            <a:prstGeom prst="rect">
              <a:avLst/>
            </a:prstGeom>
            <a:solidFill>
              <a:schemeClr val="accent1">
                <a:alpha val="62000"/>
              </a:schemeClr>
            </a:solidFill>
          </p:spPr>
          <p:txBody>
            <a:bodyPr wrap="none" rtlCol="0">
              <a:spAutoFit/>
            </a:bodyPr>
            <a:lstStyle/>
            <a:p>
              <a:pPr algn="ctr"/>
              <a:r>
                <a:rPr lang="en-US" sz="3200" b="1" dirty="0">
                  <a:solidFill>
                    <a:schemeClr val="bg2"/>
                  </a:solidFill>
                </a:rPr>
                <a:t>Operational</a:t>
              </a:r>
            </a:p>
          </p:txBody>
        </p:sp>
        <p:sp>
          <p:nvSpPr>
            <p:cNvPr id="19" name="Cloud 18">
              <a:extLst>
                <a:ext uri="{FF2B5EF4-FFF2-40B4-BE49-F238E27FC236}">
                  <a16:creationId xmlns:a16="http://schemas.microsoft.com/office/drawing/2014/main" id="{3493F4AC-F8BF-4F48-8B97-2A88150DBE36}"/>
                </a:ext>
              </a:extLst>
            </p:cNvPr>
            <p:cNvSpPr/>
            <p:nvPr/>
          </p:nvSpPr>
          <p:spPr>
            <a:xfrm>
              <a:off x="1969702" y="2205872"/>
              <a:ext cx="2338621" cy="514582"/>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Cloud 19">
              <a:extLst>
                <a:ext uri="{FF2B5EF4-FFF2-40B4-BE49-F238E27FC236}">
                  <a16:creationId xmlns:a16="http://schemas.microsoft.com/office/drawing/2014/main" id="{1439EC55-1E3D-41F2-9069-20FAC82384A1}"/>
                </a:ext>
              </a:extLst>
            </p:cNvPr>
            <p:cNvSpPr/>
            <p:nvPr/>
          </p:nvSpPr>
          <p:spPr>
            <a:xfrm>
              <a:off x="2841879" y="1594524"/>
              <a:ext cx="2691105" cy="611348"/>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2" name="Picture 21">
              <a:extLst>
                <a:ext uri="{FF2B5EF4-FFF2-40B4-BE49-F238E27FC236}">
                  <a16:creationId xmlns:a16="http://schemas.microsoft.com/office/drawing/2014/main" id="{B02FDD1A-9485-4073-B6D5-03868A581C10}"/>
                </a:ext>
              </a:extLst>
            </p:cNvPr>
            <p:cNvPicPr>
              <a:picLocks noChangeAspect="1"/>
            </p:cNvPicPr>
            <p:nvPr/>
          </p:nvPicPr>
          <p:blipFill>
            <a:blip r:embed="rId4"/>
            <a:stretch>
              <a:fillRect/>
            </a:stretch>
          </p:blipFill>
          <p:spPr>
            <a:xfrm>
              <a:off x="6348361" y="1639844"/>
              <a:ext cx="2984109" cy="685877"/>
            </a:xfrm>
            <a:prstGeom prst="rect">
              <a:avLst/>
            </a:prstGeom>
          </p:spPr>
        </p:pic>
        <p:sp>
          <p:nvSpPr>
            <p:cNvPr id="23" name="Cloud 22">
              <a:extLst>
                <a:ext uri="{FF2B5EF4-FFF2-40B4-BE49-F238E27FC236}">
                  <a16:creationId xmlns:a16="http://schemas.microsoft.com/office/drawing/2014/main" id="{F7D85F69-58E0-4E60-A4C5-7256F69337EA}"/>
                </a:ext>
              </a:extLst>
            </p:cNvPr>
            <p:cNvSpPr/>
            <p:nvPr/>
          </p:nvSpPr>
          <p:spPr>
            <a:xfrm>
              <a:off x="8825520" y="3911129"/>
              <a:ext cx="2504811" cy="642751"/>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Cloud 23">
              <a:extLst>
                <a:ext uri="{FF2B5EF4-FFF2-40B4-BE49-F238E27FC236}">
                  <a16:creationId xmlns:a16="http://schemas.microsoft.com/office/drawing/2014/main" id="{6CCC1ED2-12D5-45CA-B7BD-6CC82BA7FC4C}"/>
                </a:ext>
              </a:extLst>
            </p:cNvPr>
            <p:cNvSpPr/>
            <p:nvPr/>
          </p:nvSpPr>
          <p:spPr>
            <a:xfrm>
              <a:off x="8757304" y="4481735"/>
              <a:ext cx="2526054" cy="563617"/>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Cloud 24">
              <a:extLst>
                <a:ext uri="{FF2B5EF4-FFF2-40B4-BE49-F238E27FC236}">
                  <a16:creationId xmlns:a16="http://schemas.microsoft.com/office/drawing/2014/main" id="{D0D76905-395D-4BA8-B34B-357A2F516B06}"/>
                </a:ext>
              </a:extLst>
            </p:cNvPr>
            <p:cNvSpPr/>
            <p:nvPr/>
          </p:nvSpPr>
          <p:spPr>
            <a:xfrm rot="21423892">
              <a:off x="3215716" y="6047979"/>
              <a:ext cx="2296767" cy="876226"/>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Cloud 25">
              <a:extLst>
                <a:ext uri="{FF2B5EF4-FFF2-40B4-BE49-F238E27FC236}">
                  <a16:creationId xmlns:a16="http://schemas.microsoft.com/office/drawing/2014/main" id="{DB8A3593-0322-4B4A-B3E8-4E4D5D6A0A27}"/>
                </a:ext>
              </a:extLst>
            </p:cNvPr>
            <p:cNvSpPr/>
            <p:nvPr/>
          </p:nvSpPr>
          <p:spPr>
            <a:xfrm rot="411334">
              <a:off x="6646552" y="6007168"/>
              <a:ext cx="3957301" cy="717801"/>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8" name="Cloud 27">
              <a:extLst>
                <a:ext uri="{FF2B5EF4-FFF2-40B4-BE49-F238E27FC236}">
                  <a16:creationId xmlns:a16="http://schemas.microsoft.com/office/drawing/2014/main" id="{F68D10AE-99F5-7C53-190D-1C605C961155}"/>
                </a:ext>
              </a:extLst>
            </p:cNvPr>
            <p:cNvSpPr/>
            <p:nvPr/>
          </p:nvSpPr>
          <p:spPr>
            <a:xfrm>
              <a:off x="8324289" y="5070383"/>
              <a:ext cx="2744045" cy="618531"/>
            </a:xfrm>
            <a:prstGeom prst="cloud">
              <a:avLst/>
            </a:prstGeom>
            <a:gradFill>
              <a:gsLst>
                <a:gs pos="100000">
                  <a:srgbClr val="FFFF00">
                    <a:alpha val="10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267841998"/>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C5C5F-6C8F-D858-981C-8DDA7FC3ED06}"/>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DC3C078-84C8-AAA9-C7E3-7AA0FCBF1524}"/>
              </a:ext>
            </a:extLst>
          </p:cNvPr>
          <p:cNvSpPr>
            <a:spLocks noGrp="1"/>
          </p:cNvSpPr>
          <p:nvPr>
            <p:ph type="sldNum" sz="quarter" idx="12"/>
          </p:nvPr>
        </p:nvSpPr>
        <p:spPr>
          <a:xfrm>
            <a:off x="1068717" y="6466597"/>
            <a:ext cx="121828" cy="144335"/>
          </a:xfrm>
        </p:spPr>
        <p:txBody>
          <a:bodyPr/>
          <a:lstStyle/>
          <a:p>
            <a:fld id="{27FE29A4-A4C8-437B-83AB-2AAC337382F7}" type="slidenum">
              <a:rPr lang="en-GB" altLang="en-US" smtClean="0"/>
              <a:pPr/>
              <a:t>7</a:t>
            </a:fld>
            <a:endParaRPr lang="en-GB" altLang="en-US" dirty="0"/>
          </a:p>
        </p:txBody>
      </p:sp>
      <p:sp>
        <p:nvSpPr>
          <p:cNvPr id="9" name="Title 1">
            <a:extLst>
              <a:ext uri="{FF2B5EF4-FFF2-40B4-BE49-F238E27FC236}">
                <a16:creationId xmlns:a16="http://schemas.microsoft.com/office/drawing/2014/main" id="{2B506AB8-6EA3-81BA-99EB-BCCD549CF49D}"/>
              </a:ext>
            </a:extLst>
          </p:cNvPr>
          <p:cNvSpPr>
            <a:spLocks noGrp="1"/>
          </p:cNvSpPr>
          <p:nvPr>
            <p:ph type="title"/>
          </p:nvPr>
        </p:nvSpPr>
        <p:spPr>
          <a:xfrm>
            <a:off x="432108" y="221778"/>
            <a:ext cx="11275478" cy="850500"/>
          </a:xfrm>
        </p:spPr>
        <p:txBody>
          <a:bodyPr/>
          <a:lstStyle/>
          <a:p>
            <a:r>
              <a:rPr lang="en-US" sz="3200" dirty="0"/>
              <a:t>Core Strategy for Connectivity – concept of a Wireless Fabric </a:t>
            </a:r>
            <a:r>
              <a:rPr lang="en-US" altLang="en-US" sz="900" b="0" dirty="0">
                <a:latin typeface="Calibri" panose="020F0502020204030204" pitchFamily="34" charset="0"/>
              </a:rPr>
              <a:t>© Real Wireless Ltd</a:t>
            </a:r>
            <a:br>
              <a:rPr lang="en-US" sz="3200" dirty="0"/>
            </a:br>
            <a:r>
              <a:rPr lang="en-US" sz="3200" dirty="0"/>
              <a:t> – </a:t>
            </a:r>
            <a:r>
              <a:rPr lang="en-US" sz="3200" b="0" dirty="0"/>
              <a:t>Navigating technological trade-offs</a:t>
            </a:r>
            <a:endParaRPr lang="en-GB" dirty="0"/>
          </a:p>
        </p:txBody>
      </p:sp>
      <p:grpSp>
        <p:nvGrpSpPr>
          <p:cNvPr id="33" name="Group 32">
            <a:extLst>
              <a:ext uri="{FF2B5EF4-FFF2-40B4-BE49-F238E27FC236}">
                <a16:creationId xmlns:a16="http://schemas.microsoft.com/office/drawing/2014/main" id="{A0C805DB-6ADA-C219-9199-CD5627ADA9FF}"/>
              </a:ext>
            </a:extLst>
          </p:cNvPr>
          <p:cNvGrpSpPr/>
          <p:nvPr/>
        </p:nvGrpSpPr>
        <p:grpSpPr>
          <a:xfrm>
            <a:off x="3162790" y="1411981"/>
            <a:ext cx="8893704" cy="4893333"/>
            <a:chOff x="3137194" y="1447400"/>
            <a:chExt cx="8908919" cy="4893333"/>
          </a:xfrm>
        </p:grpSpPr>
        <p:sp>
          <p:nvSpPr>
            <p:cNvPr id="3" name="Rectangle 2">
              <a:extLst>
                <a:ext uri="{FF2B5EF4-FFF2-40B4-BE49-F238E27FC236}">
                  <a16:creationId xmlns:a16="http://schemas.microsoft.com/office/drawing/2014/main" id="{A9D46BAC-B4E0-F502-328A-E1447FAA6C22}"/>
                </a:ext>
              </a:extLst>
            </p:cNvPr>
            <p:cNvSpPr/>
            <p:nvPr/>
          </p:nvSpPr>
          <p:spPr>
            <a:xfrm>
              <a:off x="3137194" y="1447400"/>
              <a:ext cx="8908919" cy="4893333"/>
            </a:xfrm>
            <a:prstGeom prst="rect">
              <a:avLst/>
            </a:prstGeom>
            <a:solidFill>
              <a:schemeClr val="bg1"/>
            </a:solidFill>
            <a:ln>
              <a:solidFill>
                <a:schemeClr val="tx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88" dirty="0"/>
            </a:p>
          </p:txBody>
        </p:sp>
        <p:pic>
          <p:nvPicPr>
            <p:cNvPr id="15" name="Picture 14">
              <a:extLst>
                <a:ext uri="{FF2B5EF4-FFF2-40B4-BE49-F238E27FC236}">
                  <a16:creationId xmlns:a16="http://schemas.microsoft.com/office/drawing/2014/main" id="{3FF25254-8059-183B-5C52-53A6694650FD}"/>
                </a:ext>
              </a:extLst>
            </p:cNvPr>
            <p:cNvPicPr>
              <a:picLocks noChangeAspect="1"/>
            </p:cNvPicPr>
            <p:nvPr/>
          </p:nvPicPr>
          <p:blipFill>
            <a:blip r:embed="rId2"/>
            <a:stretch>
              <a:fillRect/>
            </a:stretch>
          </p:blipFill>
          <p:spPr>
            <a:xfrm>
              <a:off x="3826137" y="1716267"/>
              <a:ext cx="5538246" cy="4355600"/>
            </a:xfrm>
            <a:prstGeom prst="rect">
              <a:avLst/>
            </a:prstGeom>
          </p:spPr>
        </p:pic>
        <p:sp>
          <p:nvSpPr>
            <p:cNvPr id="16" name="Rounded Rectangle 8">
              <a:extLst>
                <a:ext uri="{FF2B5EF4-FFF2-40B4-BE49-F238E27FC236}">
                  <a16:creationId xmlns:a16="http://schemas.microsoft.com/office/drawing/2014/main" id="{35D9FDD1-8E31-E56E-2A38-202180F087CB}"/>
                </a:ext>
              </a:extLst>
            </p:cNvPr>
            <p:cNvSpPr/>
            <p:nvPr/>
          </p:nvSpPr>
          <p:spPr>
            <a:xfrm>
              <a:off x="3222908" y="1522283"/>
              <a:ext cx="5538245" cy="1395691"/>
            </a:xfrm>
            <a:prstGeom prst="roundRect">
              <a:avLst>
                <a:gd name="adj" fmla="val 7095"/>
              </a:avLst>
            </a:prstGeom>
            <a:solidFill>
              <a:schemeClr val="accent1">
                <a:alpha val="11252"/>
              </a:schemeClr>
            </a:solidFill>
            <a:effectLst/>
          </p:spPr>
          <p:style>
            <a:lnRef idx="1">
              <a:schemeClr val="accent1"/>
            </a:lnRef>
            <a:fillRef idx="3">
              <a:schemeClr val="accent1"/>
            </a:fillRef>
            <a:effectRef idx="2">
              <a:schemeClr val="accent1"/>
            </a:effectRef>
            <a:fontRef idx="minor">
              <a:schemeClr val="lt1"/>
            </a:fontRef>
          </p:style>
          <p:txBody>
            <a:bodyPr rtlCol="0" anchor="t"/>
            <a:lstStyle/>
            <a:p>
              <a:pPr marL="267891" indent="-267891">
                <a:buFont typeface="Arial" panose="020B0604020202020204" pitchFamily="34" charset="0"/>
                <a:buChar char="•"/>
              </a:pPr>
              <a:r>
                <a:rPr lang="en-US" sz="1500" dirty="0">
                  <a:solidFill>
                    <a:schemeClr val="accent1"/>
                  </a:solidFill>
                </a:rPr>
                <a:t>Remote high-density areas</a:t>
              </a:r>
            </a:p>
            <a:p>
              <a:pPr marL="267891" indent="-267891">
                <a:buFont typeface="Arial" panose="020B0604020202020204" pitchFamily="34" charset="0"/>
                <a:buChar char="•"/>
              </a:pPr>
              <a:r>
                <a:rPr lang="en-US" sz="1500" dirty="0">
                  <a:solidFill>
                    <a:schemeClr val="accent1"/>
                  </a:solidFill>
                </a:rPr>
                <a:t>Indoor Coverage</a:t>
              </a:r>
            </a:p>
          </p:txBody>
        </p:sp>
        <p:sp>
          <p:nvSpPr>
            <p:cNvPr id="17" name="Rounded Rectangle 11">
              <a:extLst>
                <a:ext uri="{FF2B5EF4-FFF2-40B4-BE49-F238E27FC236}">
                  <a16:creationId xmlns:a16="http://schemas.microsoft.com/office/drawing/2014/main" id="{81881586-18D4-1C55-2248-F20010496BF8}"/>
                </a:ext>
              </a:extLst>
            </p:cNvPr>
            <p:cNvSpPr/>
            <p:nvPr/>
          </p:nvSpPr>
          <p:spPr>
            <a:xfrm>
              <a:off x="6476943" y="3456603"/>
              <a:ext cx="4855248" cy="1515731"/>
            </a:xfrm>
            <a:prstGeom prst="roundRect">
              <a:avLst>
                <a:gd name="adj" fmla="val 7095"/>
              </a:avLst>
            </a:prstGeom>
            <a:solidFill>
              <a:schemeClr val="accent1">
                <a:alpha val="11252"/>
              </a:schemeClr>
            </a:solidFill>
            <a:effectLst/>
          </p:spPr>
          <p:style>
            <a:lnRef idx="1">
              <a:schemeClr val="accent1"/>
            </a:lnRef>
            <a:fillRef idx="3">
              <a:schemeClr val="accent1"/>
            </a:fillRef>
            <a:effectRef idx="2">
              <a:schemeClr val="accent1"/>
            </a:effectRef>
            <a:fontRef idx="minor">
              <a:schemeClr val="lt1"/>
            </a:fontRef>
          </p:style>
          <p:txBody>
            <a:bodyPr rtlCol="0" anchor="b"/>
            <a:lstStyle/>
            <a:p>
              <a:pPr marL="267891" indent="-267891" algn="r">
                <a:buFont typeface="Arial" panose="020B0604020202020204" pitchFamily="34" charset="0"/>
                <a:buChar char="•"/>
              </a:pPr>
              <a:r>
                <a:rPr lang="en-US" sz="1500" dirty="0">
                  <a:solidFill>
                    <a:schemeClr val="accent1"/>
                  </a:solidFill>
                </a:rPr>
                <a:t>Push notifications around the entire site</a:t>
              </a:r>
            </a:p>
            <a:p>
              <a:pPr marL="267891" indent="-267891" algn="r">
                <a:buFont typeface="Arial" panose="020B0604020202020204" pitchFamily="34" charset="0"/>
                <a:buChar char="•"/>
              </a:pPr>
              <a:r>
                <a:rPr lang="en-US" sz="1500" dirty="0">
                  <a:solidFill>
                    <a:schemeClr val="accent1"/>
                  </a:solidFill>
                </a:rPr>
                <a:t>Making calls: Walk &amp; Talk</a:t>
              </a:r>
            </a:p>
          </p:txBody>
        </p:sp>
        <p:pic>
          <p:nvPicPr>
            <p:cNvPr id="18" name="Graphic 17">
              <a:extLst>
                <a:ext uri="{FF2B5EF4-FFF2-40B4-BE49-F238E27FC236}">
                  <a16:creationId xmlns:a16="http://schemas.microsoft.com/office/drawing/2014/main" id="{94C5C87F-AC4E-4EC1-6563-242BEB30BC35}"/>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10698276" y="3551326"/>
              <a:ext cx="633915" cy="633915"/>
            </a:xfrm>
            <a:prstGeom prst="rect">
              <a:avLst/>
            </a:prstGeom>
          </p:spPr>
        </p:pic>
        <p:pic>
          <p:nvPicPr>
            <p:cNvPr id="19" name="Graphic 18">
              <a:extLst>
                <a:ext uri="{FF2B5EF4-FFF2-40B4-BE49-F238E27FC236}">
                  <a16:creationId xmlns:a16="http://schemas.microsoft.com/office/drawing/2014/main" id="{E209EAA4-300F-322F-0ACF-8FF791E70730}"/>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3415942" y="2218676"/>
              <a:ext cx="236111" cy="236111"/>
            </a:xfrm>
            <a:prstGeom prst="rect">
              <a:avLst/>
            </a:prstGeom>
          </p:spPr>
        </p:pic>
        <p:sp>
          <p:nvSpPr>
            <p:cNvPr id="20" name="Rounded Rectangle 17">
              <a:extLst>
                <a:ext uri="{FF2B5EF4-FFF2-40B4-BE49-F238E27FC236}">
                  <a16:creationId xmlns:a16="http://schemas.microsoft.com/office/drawing/2014/main" id="{D5FB213A-CEA5-6A7A-0EA7-388708FBDC04}"/>
                </a:ext>
              </a:extLst>
            </p:cNvPr>
            <p:cNvSpPr/>
            <p:nvPr/>
          </p:nvSpPr>
          <p:spPr>
            <a:xfrm>
              <a:off x="7946220" y="5513741"/>
              <a:ext cx="609996" cy="547703"/>
            </a:xfrm>
            <a:prstGeom prst="roundRect">
              <a:avLst/>
            </a:prstGeom>
            <a:noFill/>
            <a:ln w="12700" cap="flat" cmpd="sng" algn="ctr">
              <a:noFill/>
              <a:prstDash val="solid"/>
              <a:miter lim="800000"/>
            </a:ln>
            <a:effectLst/>
          </p:spPr>
          <p:txBody>
            <a:bodyPr rtlCol="0" anchor="ctr"/>
            <a:lstStyle/>
            <a:p>
              <a:pPr algn="ctr" defTabSz="914258">
                <a:defRPr/>
              </a:pPr>
              <a:endParaRPr lang="en-US" kern="0" dirty="0">
                <a:solidFill>
                  <a:prstClr val="white"/>
                </a:solidFill>
                <a:latin typeface="Calibri" panose="020F0502020204030204"/>
              </a:endParaRPr>
            </a:p>
          </p:txBody>
        </p:sp>
        <p:sp>
          <p:nvSpPr>
            <p:cNvPr id="21" name="Rounded Rectangle 18">
              <a:extLst>
                <a:ext uri="{FF2B5EF4-FFF2-40B4-BE49-F238E27FC236}">
                  <a16:creationId xmlns:a16="http://schemas.microsoft.com/office/drawing/2014/main" id="{ACEB1979-9579-4D68-717F-AC5C71CE9334}"/>
                </a:ext>
              </a:extLst>
            </p:cNvPr>
            <p:cNvSpPr/>
            <p:nvPr/>
          </p:nvSpPr>
          <p:spPr>
            <a:xfrm>
              <a:off x="3267740" y="3946897"/>
              <a:ext cx="2732700" cy="1169816"/>
            </a:xfrm>
            <a:prstGeom prst="roundRect">
              <a:avLst>
                <a:gd name="adj" fmla="val 7095"/>
              </a:avLst>
            </a:prstGeom>
            <a:solidFill>
              <a:schemeClr val="accent1">
                <a:alpha val="11252"/>
              </a:schemeClr>
            </a:solidFill>
            <a:effectLst/>
          </p:spPr>
          <p:style>
            <a:lnRef idx="1">
              <a:schemeClr val="accent1"/>
            </a:lnRef>
            <a:fillRef idx="3">
              <a:schemeClr val="accent1"/>
            </a:fillRef>
            <a:effectRef idx="2">
              <a:schemeClr val="accent1"/>
            </a:effectRef>
            <a:fontRef idx="minor">
              <a:schemeClr val="lt1"/>
            </a:fontRef>
          </p:style>
          <p:txBody>
            <a:bodyPr rtlCol="0" anchor="t"/>
            <a:lstStyle/>
            <a:p>
              <a:pPr marL="267891" indent="-267891">
                <a:buFont typeface="Arial" panose="020B0604020202020204" pitchFamily="34" charset="0"/>
                <a:buChar char="•"/>
              </a:pPr>
              <a:r>
                <a:rPr lang="en-US" sz="1500" dirty="0">
                  <a:solidFill>
                    <a:schemeClr val="accent1"/>
                  </a:solidFill>
                </a:rPr>
                <a:t>Bowl and inner concourse</a:t>
              </a:r>
            </a:p>
            <a:p>
              <a:pPr marL="267891" indent="-267891">
                <a:buFont typeface="Arial" panose="020B0604020202020204" pitchFamily="34" charset="0"/>
                <a:buChar char="•"/>
              </a:pPr>
              <a:r>
                <a:rPr lang="en-US" sz="1500" dirty="0">
                  <a:solidFill>
                    <a:schemeClr val="accent1"/>
                  </a:solidFill>
                </a:rPr>
                <a:t>Outer concourse</a:t>
              </a:r>
            </a:p>
          </p:txBody>
        </p:sp>
        <p:pic>
          <p:nvPicPr>
            <p:cNvPr id="22" name="Graphic 21">
              <a:extLst>
                <a:ext uri="{FF2B5EF4-FFF2-40B4-BE49-F238E27FC236}">
                  <a16:creationId xmlns:a16="http://schemas.microsoft.com/office/drawing/2014/main" id="{2A385127-8BB9-BBED-2E22-3466B97F4F49}"/>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3415942" y="4679337"/>
              <a:ext cx="236111" cy="236111"/>
            </a:xfrm>
            <a:prstGeom prst="rect">
              <a:avLst/>
            </a:prstGeom>
          </p:spPr>
        </p:pic>
        <p:pic>
          <p:nvPicPr>
            <p:cNvPr id="23" name="Graphic 22">
              <a:extLst>
                <a:ext uri="{FF2B5EF4-FFF2-40B4-BE49-F238E27FC236}">
                  <a16:creationId xmlns:a16="http://schemas.microsoft.com/office/drawing/2014/main" id="{0C282DE3-8AF1-065E-4C9C-25978EBD334B}"/>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3697561" y="4579886"/>
              <a:ext cx="492944" cy="435013"/>
            </a:xfrm>
            <a:prstGeom prst="rect">
              <a:avLst/>
            </a:prstGeom>
          </p:spPr>
        </p:pic>
        <p:pic>
          <p:nvPicPr>
            <p:cNvPr id="24" name="Graphic 23">
              <a:extLst>
                <a:ext uri="{FF2B5EF4-FFF2-40B4-BE49-F238E27FC236}">
                  <a16:creationId xmlns:a16="http://schemas.microsoft.com/office/drawing/2014/main" id="{2FA502B1-C6AB-0FF8-58B3-47AFF6683A8A}"/>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4145592" y="4573903"/>
              <a:ext cx="440997" cy="440997"/>
            </a:xfrm>
            <a:prstGeom prst="rect">
              <a:avLst/>
            </a:prstGeom>
          </p:spPr>
        </p:pic>
        <p:sp>
          <p:nvSpPr>
            <p:cNvPr id="25" name="TextBox 24">
              <a:extLst>
                <a:ext uri="{FF2B5EF4-FFF2-40B4-BE49-F238E27FC236}">
                  <a16:creationId xmlns:a16="http://schemas.microsoft.com/office/drawing/2014/main" id="{2EF53269-05D7-B91B-D0F3-DC4F6CF81B36}"/>
                </a:ext>
              </a:extLst>
            </p:cNvPr>
            <p:cNvSpPr txBox="1"/>
            <p:nvPr/>
          </p:nvSpPr>
          <p:spPr>
            <a:xfrm>
              <a:off x="4145591" y="4890901"/>
              <a:ext cx="404278" cy="250966"/>
            </a:xfrm>
            <a:prstGeom prst="rect">
              <a:avLst/>
            </a:prstGeom>
            <a:noFill/>
          </p:spPr>
          <p:txBody>
            <a:bodyPr wrap="none" rtlCol="0">
              <a:spAutoFit/>
            </a:bodyPr>
            <a:lstStyle/>
            <a:p>
              <a:r>
                <a:rPr lang="en-US" sz="1031" dirty="0">
                  <a:solidFill>
                    <a:srgbClr val="B5BB8A"/>
                  </a:solidFill>
                </a:rPr>
                <a:t>DAS</a:t>
              </a:r>
            </a:p>
          </p:txBody>
        </p:sp>
        <p:pic>
          <p:nvPicPr>
            <p:cNvPr id="26" name="Graphic 25">
              <a:extLst>
                <a:ext uri="{FF2B5EF4-FFF2-40B4-BE49-F238E27FC236}">
                  <a16:creationId xmlns:a16="http://schemas.microsoft.com/office/drawing/2014/main" id="{E5E2314D-685A-F7AF-9C24-B9CF5E8138D8}"/>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3825976" y="2218676"/>
              <a:ext cx="236111" cy="236111"/>
            </a:xfrm>
            <a:prstGeom prst="rect">
              <a:avLst/>
            </a:prstGeom>
          </p:spPr>
        </p:pic>
        <p:sp>
          <p:nvSpPr>
            <p:cNvPr id="27" name="TextBox 26">
              <a:extLst>
                <a:ext uri="{FF2B5EF4-FFF2-40B4-BE49-F238E27FC236}">
                  <a16:creationId xmlns:a16="http://schemas.microsoft.com/office/drawing/2014/main" id="{9A85262F-18B9-2843-B019-AA559883CC03}"/>
                </a:ext>
              </a:extLst>
            </p:cNvPr>
            <p:cNvSpPr txBox="1"/>
            <p:nvPr/>
          </p:nvSpPr>
          <p:spPr>
            <a:xfrm>
              <a:off x="3712888" y="2460772"/>
              <a:ext cx="476412" cy="409599"/>
            </a:xfrm>
            <a:prstGeom prst="rect">
              <a:avLst/>
            </a:prstGeom>
            <a:noFill/>
          </p:spPr>
          <p:txBody>
            <a:bodyPr wrap="none" rtlCol="0">
              <a:spAutoFit/>
            </a:bodyPr>
            <a:lstStyle/>
            <a:p>
              <a:pPr algn="ctr"/>
              <a:r>
                <a:rPr lang="en-US" sz="1031" dirty="0">
                  <a:solidFill>
                    <a:srgbClr val="B5BB8A"/>
                  </a:solidFill>
                </a:rPr>
                <a:t>Small</a:t>
              </a:r>
            </a:p>
            <a:p>
              <a:pPr algn="ctr"/>
              <a:r>
                <a:rPr lang="en-US" sz="1031" dirty="0">
                  <a:solidFill>
                    <a:srgbClr val="B5BB8A"/>
                  </a:solidFill>
                </a:rPr>
                <a:t>Cell</a:t>
              </a:r>
            </a:p>
          </p:txBody>
        </p:sp>
        <p:sp>
          <p:nvSpPr>
            <p:cNvPr id="28" name="TextBox 27">
              <a:extLst>
                <a:ext uri="{FF2B5EF4-FFF2-40B4-BE49-F238E27FC236}">
                  <a16:creationId xmlns:a16="http://schemas.microsoft.com/office/drawing/2014/main" id="{F7CC2FD7-6704-093A-6E63-CCFEA76B6BD3}"/>
                </a:ext>
              </a:extLst>
            </p:cNvPr>
            <p:cNvSpPr txBox="1"/>
            <p:nvPr/>
          </p:nvSpPr>
          <p:spPr>
            <a:xfrm>
              <a:off x="3318863" y="2460770"/>
              <a:ext cx="463588" cy="250966"/>
            </a:xfrm>
            <a:prstGeom prst="rect">
              <a:avLst/>
            </a:prstGeom>
            <a:noFill/>
          </p:spPr>
          <p:txBody>
            <a:bodyPr wrap="none" rtlCol="0">
              <a:spAutoFit/>
            </a:bodyPr>
            <a:lstStyle/>
            <a:p>
              <a:pPr algn="ctr"/>
              <a:r>
                <a:rPr lang="en-US" sz="1031" dirty="0">
                  <a:solidFill>
                    <a:srgbClr val="2E75B5"/>
                  </a:solidFill>
                </a:rPr>
                <a:t>Wi-Fi</a:t>
              </a:r>
            </a:p>
          </p:txBody>
        </p:sp>
        <p:sp>
          <p:nvSpPr>
            <p:cNvPr id="29" name="TextBox 28">
              <a:extLst>
                <a:ext uri="{FF2B5EF4-FFF2-40B4-BE49-F238E27FC236}">
                  <a16:creationId xmlns:a16="http://schemas.microsoft.com/office/drawing/2014/main" id="{2F0518CB-50F6-095E-46BC-8D982D4323CC}"/>
                </a:ext>
              </a:extLst>
            </p:cNvPr>
            <p:cNvSpPr txBox="1"/>
            <p:nvPr/>
          </p:nvSpPr>
          <p:spPr>
            <a:xfrm>
              <a:off x="3307065" y="4870272"/>
              <a:ext cx="463588" cy="250966"/>
            </a:xfrm>
            <a:prstGeom prst="rect">
              <a:avLst/>
            </a:prstGeom>
            <a:noFill/>
          </p:spPr>
          <p:txBody>
            <a:bodyPr wrap="none" rtlCol="0">
              <a:spAutoFit/>
            </a:bodyPr>
            <a:lstStyle/>
            <a:p>
              <a:pPr algn="ctr"/>
              <a:r>
                <a:rPr lang="en-US" sz="1031" dirty="0">
                  <a:solidFill>
                    <a:srgbClr val="2E75B5"/>
                  </a:solidFill>
                </a:rPr>
                <a:t>Wi-Fi</a:t>
              </a:r>
            </a:p>
          </p:txBody>
        </p:sp>
        <p:sp>
          <p:nvSpPr>
            <p:cNvPr id="30" name="TextBox 29">
              <a:extLst>
                <a:ext uri="{FF2B5EF4-FFF2-40B4-BE49-F238E27FC236}">
                  <a16:creationId xmlns:a16="http://schemas.microsoft.com/office/drawing/2014/main" id="{958506C9-53C2-B265-9FDA-8955A6825EFD}"/>
                </a:ext>
              </a:extLst>
            </p:cNvPr>
            <p:cNvSpPr txBox="1"/>
            <p:nvPr/>
          </p:nvSpPr>
          <p:spPr>
            <a:xfrm>
              <a:off x="9419867" y="1638270"/>
              <a:ext cx="2626246" cy="1631216"/>
            </a:xfrm>
            <a:prstGeom prst="rect">
              <a:avLst/>
            </a:prstGeom>
            <a:noFill/>
          </p:spPr>
          <p:txBody>
            <a:bodyPr wrap="square">
              <a:spAutoFit/>
            </a:bodyPr>
            <a:lstStyle/>
            <a:p>
              <a:pPr>
                <a:spcAft>
                  <a:spcPts val="1688"/>
                </a:spcAft>
              </a:pPr>
              <a:r>
                <a:rPr lang="en-GB" sz="2000" b="1" dirty="0">
                  <a:solidFill>
                    <a:schemeClr val="accent1"/>
                  </a:solidFill>
                </a:rPr>
                <a:t>Example mapping of wireless technology trade-offs to key locations in and around a stadium</a:t>
              </a:r>
              <a:endParaRPr lang="en-GB" sz="2000" dirty="0">
                <a:solidFill>
                  <a:schemeClr val="accent1"/>
                </a:solidFill>
              </a:endParaRPr>
            </a:p>
          </p:txBody>
        </p:sp>
        <p:sp>
          <p:nvSpPr>
            <p:cNvPr id="31" name="TextBox 30">
              <a:extLst>
                <a:ext uri="{FF2B5EF4-FFF2-40B4-BE49-F238E27FC236}">
                  <a16:creationId xmlns:a16="http://schemas.microsoft.com/office/drawing/2014/main" id="{81994AFA-BAF9-F451-6F0B-8A20E8052681}"/>
                </a:ext>
              </a:extLst>
            </p:cNvPr>
            <p:cNvSpPr txBox="1"/>
            <p:nvPr/>
          </p:nvSpPr>
          <p:spPr>
            <a:xfrm>
              <a:off x="5931121" y="1709656"/>
              <a:ext cx="1252788" cy="346378"/>
            </a:xfrm>
            <a:prstGeom prst="rect">
              <a:avLst/>
            </a:prstGeom>
            <a:solidFill>
              <a:schemeClr val="bg1"/>
            </a:solidFill>
          </p:spPr>
          <p:txBody>
            <a:bodyPr rot="0" spcFirstLastPara="0" vertOverflow="overflow" horzOverflow="overflow" vert="horz" wrap="square" lIns="85725" tIns="42863" rIns="85725" bIns="42863" numCol="1" spcCol="0" rtlCol="0" fromWordArt="0" anchor="t" anchorCtr="0" forceAA="0" compatLnSpc="1">
              <a:prstTxWarp prst="textNoShape">
                <a:avLst/>
              </a:prstTxWarp>
              <a:spAutoFit/>
            </a:bodyPr>
            <a:lstStyle/>
            <a:p>
              <a:pPr algn="ctr"/>
              <a:r>
                <a:rPr lang="en-GB" sz="844" b="1" dirty="0">
                  <a:solidFill>
                    <a:srgbClr val="002060"/>
                  </a:solidFill>
                  <a:latin typeface="Verdana Pro"/>
                  <a:ea typeface="Cambria"/>
                </a:rPr>
                <a:t>Peak Data Rates</a:t>
              </a:r>
            </a:p>
            <a:p>
              <a:pPr algn="ctr"/>
              <a:r>
                <a:rPr lang="en-GB" sz="844" b="1" dirty="0">
                  <a:solidFill>
                    <a:srgbClr val="002060"/>
                  </a:solidFill>
                  <a:latin typeface="Verdana Pro"/>
                  <a:ea typeface="Cambria"/>
                </a:rPr>
                <a:t>(Gbit/s)</a:t>
              </a:r>
            </a:p>
          </p:txBody>
        </p:sp>
        <p:sp>
          <p:nvSpPr>
            <p:cNvPr id="32" name="Rectangle 31">
              <a:extLst>
                <a:ext uri="{FF2B5EF4-FFF2-40B4-BE49-F238E27FC236}">
                  <a16:creationId xmlns:a16="http://schemas.microsoft.com/office/drawing/2014/main" id="{89059E2D-032F-A6A1-FD4A-9F055E6448A0}"/>
                </a:ext>
              </a:extLst>
            </p:cNvPr>
            <p:cNvSpPr/>
            <p:nvPr/>
          </p:nvSpPr>
          <p:spPr>
            <a:xfrm>
              <a:off x="4189300" y="5687526"/>
              <a:ext cx="514628" cy="4727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34" name="Content Placeholder 10">
            <a:extLst>
              <a:ext uri="{FF2B5EF4-FFF2-40B4-BE49-F238E27FC236}">
                <a16:creationId xmlns:a16="http://schemas.microsoft.com/office/drawing/2014/main" id="{D48F41FA-311E-128D-5337-F75E31B42AF3}"/>
              </a:ext>
            </a:extLst>
          </p:cNvPr>
          <p:cNvSpPr>
            <a:spLocks noGrp="1"/>
          </p:cNvSpPr>
          <p:nvPr>
            <p:ph idx="1"/>
          </p:nvPr>
        </p:nvSpPr>
        <p:spPr>
          <a:xfrm>
            <a:off x="277587" y="1418551"/>
            <a:ext cx="2860106" cy="4991348"/>
          </a:xfrm>
        </p:spPr>
        <p:txBody>
          <a:bodyPr/>
          <a:lstStyle/>
          <a:p>
            <a:pPr>
              <a:spcAft>
                <a:spcPts val="2250"/>
              </a:spcAft>
            </a:pPr>
            <a:r>
              <a:rPr lang="en-GB" sz="2000" b="1" dirty="0"/>
              <a:t>Incorporate Wireless Connectivity into the Stadium Digital Strategy</a:t>
            </a:r>
          </a:p>
          <a:p>
            <a:pPr>
              <a:spcAft>
                <a:spcPts val="2250"/>
              </a:spcAft>
            </a:pPr>
            <a:r>
              <a:rPr lang="en-GB" sz="2000" b="1" dirty="0"/>
              <a:t>Enrich the Digital Experience for players, members, guests, audiences, workforce and partners</a:t>
            </a:r>
          </a:p>
          <a:p>
            <a:pPr>
              <a:spcAft>
                <a:spcPts val="2250"/>
              </a:spcAft>
            </a:pPr>
            <a:r>
              <a:rPr lang="en-GB" sz="2000" b="1" dirty="0"/>
              <a:t>Provide the Wireless Fabric required to provide consistent and reliable  connectivity for operational, event owner and guest needs.</a:t>
            </a:r>
          </a:p>
        </p:txBody>
      </p:sp>
      <p:sp>
        <p:nvSpPr>
          <p:cNvPr id="35" name="Footer Placeholder 4">
            <a:extLst>
              <a:ext uri="{FF2B5EF4-FFF2-40B4-BE49-F238E27FC236}">
                <a16:creationId xmlns:a16="http://schemas.microsoft.com/office/drawing/2014/main" id="{AA22FC33-88AA-BA32-C8D3-54B72BC70B69}"/>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endParaRPr>
          </a:p>
        </p:txBody>
      </p:sp>
    </p:spTree>
    <p:extLst>
      <p:ext uri="{BB962C8B-B14F-4D97-AF65-F5344CB8AC3E}">
        <p14:creationId xmlns:p14="http://schemas.microsoft.com/office/powerpoint/2010/main" val="1928291665"/>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3837E14-D7CA-22D5-DC05-5C8B6ED23B2B}"/>
              </a:ext>
            </a:extLst>
          </p:cNvPr>
          <p:cNvSpPr>
            <a:spLocks noGrp="1"/>
          </p:cNvSpPr>
          <p:nvPr>
            <p:ph type="title"/>
          </p:nvPr>
        </p:nvSpPr>
        <p:spPr>
          <a:xfrm>
            <a:off x="175902" y="333077"/>
            <a:ext cx="10063498" cy="868398"/>
          </a:xfrm>
        </p:spPr>
        <p:txBody>
          <a:bodyPr/>
          <a:lstStyle/>
          <a:p>
            <a:br>
              <a:rPr lang="en-US" dirty="0"/>
            </a:br>
            <a:br>
              <a:rPr lang="en-US" dirty="0"/>
            </a:br>
            <a:r>
              <a:rPr lang="en-US" dirty="0"/>
              <a:t>Wireless Fabric </a:t>
            </a:r>
            <a:r>
              <a:rPr lang="en-US" altLang="en-US" sz="1050" b="0" dirty="0">
                <a:latin typeface="Calibri" panose="020F0502020204030204" pitchFamily="34" charset="0"/>
              </a:rPr>
              <a:t>© Real Wireless Ltd</a:t>
            </a:r>
            <a:br>
              <a:rPr lang="en-US" sz="9600" dirty="0"/>
            </a:br>
            <a:endParaRPr lang="en-GB" dirty="0"/>
          </a:p>
        </p:txBody>
      </p:sp>
      <p:grpSp>
        <p:nvGrpSpPr>
          <p:cNvPr id="2" name="Group 1">
            <a:extLst>
              <a:ext uri="{FF2B5EF4-FFF2-40B4-BE49-F238E27FC236}">
                <a16:creationId xmlns:a16="http://schemas.microsoft.com/office/drawing/2014/main" id="{241E790B-5580-49B4-0B9D-A8A64C41D39A}"/>
              </a:ext>
            </a:extLst>
          </p:cNvPr>
          <p:cNvGrpSpPr/>
          <p:nvPr/>
        </p:nvGrpSpPr>
        <p:grpSpPr>
          <a:xfrm>
            <a:off x="5873141" y="297462"/>
            <a:ext cx="6159580" cy="6071998"/>
            <a:chOff x="7147588" y="1493574"/>
            <a:chExt cx="5400682" cy="5352310"/>
          </a:xfrm>
        </p:grpSpPr>
        <p:sp>
          <p:nvSpPr>
            <p:cNvPr id="3" name="Rounded Rectangle 116">
              <a:extLst>
                <a:ext uri="{FF2B5EF4-FFF2-40B4-BE49-F238E27FC236}">
                  <a16:creationId xmlns:a16="http://schemas.microsoft.com/office/drawing/2014/main" id="{A072B196-7644-8B2B-C941-F459509EE69C}"/>
                </a:ext>
              </a:extLst>
            </p:cNvPr>
            <p:cNvSpPr>
              <a:spLocks noChangeAspect="1"/>
            </p:cNvSpPr>
            <p:nvPr/>
          </p:nvSpPr>
          <p:spPr>
            <a:xfrm>
              <a:off x="7181385" y="1493574"/>
              <a:ext cx="5352310" cy="5352310"/>
            </a:xfrm>
            <a:prstGeom prst="round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defPPr>
                <a:defRPr lang="en-GB"/>
              </a:defPPr>
              <a:lvl1pPr algn="l" defTabSz="649288" rtl="0" fontAlgn="base">
                <a:spcBef>
                  <a:spcPct val="0"/>
                </a:spcBef>
                <a:spcAft>
                  <a:spcPct val="0"/>
                </a:spcAft>
                <a:defRPr sz="2600" kern="1200">
                  <a:solidFill>
                    <a:schemeClr val="lt1"/>
                  </a:solidFill>
                  <a:latin typeface="+mn-lt"/>
                  <a:ea typeface="+mn-ea"/>
                  <a:cs typeface="+mn-cs"/>
                </a:defRPr>
              </a:lvl1pPr>
              <a:lvl2pPr marL="649288" indent="-192088" algn="l" defTabSz="649288" rtl="0" fontAlgn="base">
                <a:spcBef>
                  <a:spcPct val="0"/>
                </a:spcBef>
                <a:spcAft>
                  <a:spcPct val="0"/>
                </a:spcAft>
                <a:defRPr sz="2600" kern="1200">
                  <a:solidFill>
                    <a:schemeClr val="lt1"/>
                  </a:solidFill>
                  <a:latin typeface="+mn-lt"/>
                  <a:ea typeface="+mn-ea"/>
                  <a:cs typeface="+mn-cs"/>
                </a:defRPr>
              </a:lvl2pPr>
              <a:lvl3pPr marL="1300163" indent="-385763" algn="l" defTabSz="649288" rtl="0" fontAlgn="base">
                <a:spcBef>
                  <a:spcPct val="0"/>
                </a:spcBef>
                <a:spcAft>
                  <a:spcPct val="0"/>
                </a:spcAft>
                <a:defRPr sz="2600" kern="1200">
                  <a:solidFill>
                    <a:schemeClr val="lt1"/>
                  </a:solidFill>
                  <a:latin typeface="+mn-lt"/>
                  <a:ea typeface="+mn-ea"/>
                  <a:cs typeface="+mn-cs"/>
                </a:defRPr>
              </a:lvl3pPr>
              <a:lvl4pPr marL="1949450" indent="-577850" algn="l" defTabSz="649288" rtl="0" fontAlgn="base">
                <a:spcBef>
                  <a:spcPct val="0"/>
                </a:spcBef>
                <a:spcAft>
                  <a:spcPct val="0"/>
                </a:spcAft>
                <a:defRPr sz="2600" kern="1200">
                  <a:solidFill>
                    <a:schemeClr val="lt1"/>
                  </a:solidFill>
                  <a:latin typeface="+mn-lt"/>
                  <a:ea typeface="+mn-ea"/>
                  <a:cs typeface="+mn-cs"/>
                </a:defRPr>
              </a:lvl4pPr>
              <a:lvl5pPr marL="2600325" indent="-771525" algn="l" defTabSz="649288" rtl="0" fontAlgn="base">
                <a:spcBef>
                  <a:spcPct val="0"/>
                </a:spcBef>
                <a:spcAft>
                  <a:spcPct val="0"/>
                </a:spcAft>
                <a:defRPr sz="2600" kern="1200">
                  <a:solidFill>
                    <a:schemeClr val="lt1"/>
                  </a:solidFill>
                  <a:latin typeface="+mn-lt"/>
                  <a:ea typeface="+mn-ea"/>
                  <a:cs typeface="+mn-cs"/>
                </a:defRPr>
              </a:lvl5pPr>
              <a:lvl6pPr marL="2286000" algn="l" defTabSz="914400" rtl="0" eaLnBrk="1" latinLnBrk="0" hangingPunct="1">
                <a:defRPr sz="2600" kern="1200">
                  <a:solidFill>
                    <a:schemeClr val="lt1"/>
                  </a:solidFill>
                  <a:latin typeface="+mn-lt"/>
                  <a:ea typeface="+mn-ea"/>
                  <a:cs typeface="+mn-cs"/>
                </a:defRPr>
              </a:lvl6pPr>
              <a:lvl7pPr marL="2743200" algn="l" defTabSz="914400" rtl="0" eaLnBrk="1" latinLnBrk="0" hangingPunct="1">
                <a:defRPr sz="2600" kern="1200">
                  <a:solidFill>
                    <a:schemeClr val="lt1"/>
                  </a:solidFill>
                  <a:latin typeface="+mn-lt"/>
                  <a:ea typeface="+mn-ea"/>
                  <a:cs typeface="+mn-cs"/>
                </a:defRPr>
              </a:lvl7pPr>
              <a:lvl8pPr marL="3200400" algn="l" defTabSz="914400" rtl="0" eaLnBrk="1" latinLnBrk="0" hangingPunct="1">
                <a:defRPr sz="2600" kern="1200">
                  <a:solidFill>
                    <a:schemeClr val="lt1"/>
                  </a:solidFill>
                  <a:latin typeface="+mn-lt"/>
                  <a:ea typeface="+mn-ea"/>
                  <a:cs typeface="+mn-cs"/>
                </a:defRPr>
              </a:lvl8pPr>
              <a:lvl9pPr marL="3657600" algn="l" defTabSz="914400" rtl="0" eaLnBrk="1" latinLnBrk="0" hangingPunct="1">
                <a:defRPr sz="2600" kern="1200">
                  <a:solidFill>
                    <a:schemeClr val="lt1"/>
                  </a:solidFill>
                  <a:latin typeface="+mn-lt"/>
                  <a:ea typeface="+mn-ea"/>
                  <a:cs typeface="+mn-cs"/>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endParaRPr kumimoji="0" lang="en-US" sz="2600"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15" name="Group 14">
              <a:extLst>
                <a:ext uri="{FF2B5EF4-FFF2-40B4-BE49-F238E27FC236}">
                  <a16:creationId xmlns:a16="http://schemas.microsoft.com/office/drawing/2014/main" id="{5A027DB5-A499-C365-37FD-4E3758809FDC}"/>
                </a:ext>
              </a:extLst>
            </p:cNvPr>
            <p:cNvGrpSpPr/>
            <p:nvPr/>
          </p:nvGrpSpPr>
          <p:grpSpPr>
            <a:xfrm>
              <a:off x="7147588" y="1704181"/>
              <a:ext cx="5400682" cy="4782864"/>
              <a:chOff x="7133013" y="1581397"/>
              <a:chExt cx="5400682" cy="4782864"/>
            </a:xfrm>
          </p:grpSpPr>
          <p:grpSp>
            <p:nvGrpSpPr>
              <p:cNvPr id="16" name="Group 15">
                <a:extLst>
                  <a:ext uri="{FF2B5EF4-FFF2-40B4-BE49-F238E27FC236}">
                    <a16:creationId xmlns:a16="http://schemas.microsoft.com/office/drawing/2014/main" id="{B6328E2C-7753-F82E-9F1B-A3C9C020E8C7}"/>
                  </a:ext>
                </a:extLst>
              </p:cNvPr>
              <p:cNvGrpSpPr/>
              <p:nvPr/>
            </p:nvGrpSpPr>
            <p:grpSpPr>
              <a:xfrm>
                <a:off x="7619833" y="2430619"/>
                <a:ext cx="4229267" cy="2773324"/>
                <a:chOff x="382224" y="2193056"/>
                <a:chExt cx="6214196" cy="4074930"/>
              </a:xfrm>
            </p:grpSpPr>
            <p:sp>
              <p:nvSpPr>
                <p:cNvPr id="48" name="TextBox 119">
                  <a:extLst>
                    <a:ext uri="{FF2B5EF4-FFF2-40B4-BE49-F238E27FC236}">
                      <a16:creationId xmlns:a16="http://schemas.microsoft.com/office/drawing/2014/main" id="{3F784F7F-CE82-C73D-6116-D349146A722E}"/>
                    </a:ext>
                  </a:extLst>
                </p:cNvPr>
                <p:cNvSpPr txBox="1"/>
                <p:nvPr/>
              </p:nvSpPr>
              <p:spPr>
                <a:xfrm>
                  <a:off x="4033725" y="2738888"/>
                  <a:ext cx="1953262" cy="47323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1" i="0" u="none" strike="noStrike" kern="1200" cap="none" spc="0" normalizeH="0" baseline="0" noProof="0" dirty="0">
                      <a:ln>
                        <a:noFill/>
                      </a:ln>
                      <a:solidFill>
                        <a:srgbClr val="C40C60"/>
                      </a:solidFill>
                      <a:effectLst/>
                      <a:uLnTx/>
                      <a:uFillTx/>
                      <a:latin typeface="Calibri" pitchFamily="34" charset="0"/>
                      <a:ea typeface="+mn-ea"/>
                      <a:cs typeface="Arial" pitchFamily="34" charset="0"/>
                    </a:rPr>
                    <a:t>Technology</a:t>
                  </a:r>
                  <a:endParaRPr kumimoji="0" lang="en-GB" sz="1173" b="1" i="0" u="none" strike="noStrike" kern="1200" cap="none" spc="0" normalizeH="0" baseline="0" noProof="0" dirty="0">
                    <a:ln>
                      <a:noFill/>
                    </a:ln>
                    <a:solidFill>
                      <a:srgbClr val="C40C60"/>
                    </a:solidFill>
                    <a:effectLst/>
                    <a:uLnTx/>
                    <a:uFillTx/>
                    <a:latin typeface="Calibri" pitchFamily="34" charset="0"/>
                    <a:ea typeface="+mn-ea"/>
                    <a:cs typeface="Arial" pitchFamily="34" charset="0"/>
                  </a:endParaRPr>
                </a:p>
              </p:txBody>
            </p:sp>
            <p:sp>
              <p:nvSpPr>
                <p:cNvPr id="49" name="TextBox 120">
                  <a:extLst>
                    <a:ext uri="{FF2B5EF4-FFF2-40B4-BE49-F238E27FC236}">
                      <a16:creationId xmlns:a16="http://schemas.microsoft.com/office/drawing/2014/main" id="{ED316639-2647-3717-8535-93B92F473AFF}"/>
                    </a:ext>
                  </a:extLst>
                </p:cNvPr>
                <p:cNvSpPr txBox="1"/>
                <p:nvPr/>
              </p:nvSpPr>
              <p:spPr>
                <a:xfrm>
                  <a:off x="382224" y="4448805"/>
                  <a:ext cx="1584997" cy="47323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r" defTabSz="1386745" rtl="0" eaLnBrk="1" fontAlgn="base" latinLnBrk="0" hangingPunct="1">
                    <a:lnSpc>
                      <a:spcPct val="100000"/>
                    </a:lnSpc>
                    <a:spcBef>
                      <a:spcPct val="0"/>
                    </a:spcBef>
                    <a:spcAft>
                      <a:spcPct val="0"/>
                    </a:spcAft>
                    <a:buClrTx/>
                    <a:buSzTx/>
                    <a:buFontTx/>
                    <a:buNone/>
                    <a:tabLst/>
                    <a:defRPr/>
                  </a:pPr>
                  <a:r>
                    <a:rPr kumimoji="0" lang="en-GB" sz="1493" b="1" i="0" u="none" strike="noStrike" kern="1200" cap="none" spc="0" normalizeH="0" baseline="0" noProof="0" dirty="0">
                      <a:ln>
                        <a:noFill/>
                      </a:ln>
                      <a:solidFill>
                        <a:srgbClr val="70AD47">
                          <a:lumMod val="75000"/>
                        </a:srgbClr>
                      </a:solidFill>
                      <a:effectLst/>
                      <a:uLnTx/>
                      <a:uFillTx/>
                      <a:latin typeface="Calibri" pitchFamily="34" charset="0"/>
                      <a:ea typeface="+mn-ea"/>
                      <a:cs typeface="Arial" pitchFamily="34" charset="0"/>
                    </a:rPr>
                    <a:t>Spectrum</a:t>
                  </a:r>
                </a:p>
              </p:txBody>
            </p:sp>
            <p:grpSp>
              <p:nvGrpSpPr>
                <p:cNvPr id="50" name="Group 49">
                  <a:extLst>
                    <a:ext uri="{FF2B5EF4-FFF2-40B4-BE49-F238E27FC236}">
                      <a16:creationId xmlns:a16="http://schemas.microsoft.com/office/drawing/2014/main" id="{1468BE42-38D1-4D85-5067-26504098DD95}"/>
                    </a:ext>
                  </a:extLst>
                </p:cNvPr>
                <p:cNvGrpSpPr/>
                <p:nvPr/>
              </p:nvGrpSpPr>
              <p:grpSpPr>
                <a:xfrm>
                  <a:off x="1395909" y="2193056"/>
                  <a:ext cx="4476850" cy="4074930"/>
                  <a:chOff x="1395909" y="2193056"/>
                  <a:chExt cx="4476850" cy="4074930"/>
                </a:xfrm>
              </p:grpSpPr>
              <p:grpSp>
                <p:nvGrpSpPr>
                  <p:cNvPr id="52" name="Group 51">
                    <a:extLst>
                      <a:ext uri="{FF2B5EF4-FFF2-40B4-BE49-F238E27FC236}">
                        <a16:creationId xmlns:a16="http://schemas.microsoft.com/office/drawing/2014/main" id="{53376F49-0C93-08A3-8A3B-0B3ADEC8D23F}"/>
                      </a:ext>
                    </a:extLst>
                  </p:cNvPr>
                  <p:cNvGrpSpPr/>
                  <p:nvPr/>
                </p:nvGrpSpPr>
                <p:grpSpPr>
                  <a:xfrm>
                    <a:off x="2016820" y="3018374"/>
                    <a:ext cx="3249612" cy="3249612"/>
                    <a:chOff x="4876800" y="2818240"/>
                    <a:chExt cx="3249612" cy="3249612"/>
                  </a:xfrm>
                </p:grpSpPr>
                <p:sp>
                  <p:nvSpPr>
                    <p:cNvPr id="65" name="Oval 64">
                      <a:extLst>
                        <a:ext uri="{FF2B5EF4-FFF2-40B4-BE49-F238E27FC236}">
                          <a16:creationId xmlns:a16="http://schemas.microsoft.com/office/drawing/2014/main" id="{1AADD530-D31C-6E8F-538F-72F1D9B0B58E}"/>
                        </a:ext>
                      </a:extLst>
                    </p:cNvPr>
                    <p:cNvSpPr/>
                    <p:nvPr/>
                  </p:nvSpPr>
                  <p:spPr>
                    <a:xfrm>
                      <a:off x="4876800" y="2818240"/>
                      <a:ext cx="3249612" cy="3249612"/>
                    </a:xfrm>
                    <a:prstGeom prst="ellipse">
                      <a:avLst/>
                    </a:prstGeom>
                    <a:noFill/>
                    <a:ln w="6350" cap="flat" cmpd="sng" algn="ctr">
                      <a:solidFill>
                        <a:srgbClr val="575756"/>
                      </a:solidFill>
                      <a:prstDash val="solid"/>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92466" rtl="0" eaLnBrk="1" fontAlgn="base" latinLnBrk="0" hangingPunct="1">
                        <a:lnSpc>
                          <a:spcPct val="100000"/>
                        </a:lnSpc>
                        <a:spcBef>
                          <a:spcPct val="0"/>
                        </a:spcBef>
                        <a:spcAft>
                          <a:spcPct val="0"/>
                        </a:spcAft>
                        <a:buClrTx/>
                        <a:buSzTx/>
                        <a:buFontTx/>
                        <a:buNone/>
                        <a:tabLst/>
                        <a:defRPr/>
                      </a:pPr>
                      <a:endParaRPr kumimoji="0" lang="en-US" sz="1493" b="0" i="0" u="none" strike="noStrike" kern="0" cap="none" spc="0" normalizeH="0" baseline="0" noProof="0" dirty="0">
                        <a:ln>
                          <a:noFill/>
                        </a:ln>
                        <a:solidFill>
                          <a:srgbClr val="FFFFFF"/>
                        </a:solidFill>
                        <a:effectLst/>
                        <a:uLnTx/>
                        <a:uFillTx/>
                        <a:latin typeface="Calibri"/>
                        <a:ea typeface="+mn-ea"/>
                        <a:cs typeface="+mn-cs"/>
                      </a:endParaRPr>
                    </a:p>
                  </p:txBody>
                </p:sp>
                <p:sp>
                  <p:nvSpPr>
                    <p:cNvPr id="66" name="Oval 65">
                      <a:extLst>
                        <a:ext uri="{FF2B5EF4-FFF2-40B4-BE49-F238E27FC236}">
                          <a16:creationId xmlns:a16="http://schemas.microsoft.com/office/drawing/2014/main" id="{AFE1876C-3725-0EC3-E214-1CE1AD6E3909}"/>
                        </a:ext>
                      </a:extLst>
                    </p:cNvPr>
                    <p:cNvSpPr/>
                    <p:nvPr/>
                  </p:nvSpPr>
                  <p:spPr>
                    <a:xfrm>
                      <a:off x="5195644" y="3137084"/>
                      <a:ext cx="2611924" cy="2611924"/>
                    </a:xfrm>
                    <a:prstGeom prst="ellipse">
                      <a:avLst/>
                    </a:prstGeom>
                    <a:noFill/>
                    <a:ln w="6350" cap="flat" cmpd="sng" algn="ctr">
                      <a:solidFill>
                        <a:srgbClr val="575756"/>
                      </a:solidFill>
                      <a:prstDash val="solid"/>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92466" rtl="0" eaLnBrk="1" fontAlgn="base" latinLnBrk="0" hangingPunct="1">
                        <a:lnSpc>
                          <a:spcPct val="100000"/>
                        </a:lnSpc>
                        <a:spcBef>
                          <a:spcPct val="0"/>
                        </a:spcBef>
                        <a:spcAft>
                          <a:spcPct val="0"/>
                        </a:spcAft>
                        <a:buClrTx/>
                        <a:buSzTx/>
                        <a:buFontTx/>
                        <a:buNone/>
                        <a:tabLst/>
                        <a:defRPr/>
                      </a:pPr>
                      <a:endParaRPr kumimoji="0" lang="en-US" sz="1493" b="0" i="0" u="none" strike="noStrike" kern="0" cap="none" spc="0" normalizeH="0" baseline="0" noProof="0" dirty="0">
                        <a:ln>
                          <a:noFill/>
                        </a:ln>
                        <a:solidFill>
                          <a:srgbClr val="FFFFFF"/>
                        </a:solidFill>
                        <a:effectLst/>
                        <a:uLnTx/>
                        <a:uFillTx/>
                        <a:latin typeface="Calibri"/>
                        <a:ea typeface="+mn-ea"/>
                        <a:cs typeface="+mn-cs"/>
                      </a:endParaRPr>
                    </a:p>
                  </p:txBody>
                </p:sp>
              </p:grpSp>
              <p:grpSp>
                <p:nvGrpSpPr>
                  <p:cNvPr id="53" name="Group 52">
                    <a:extLst>
                      <a:ext uri="{FF2B5EF4-FFF2-40B4-BE49-F238E27FC236}">
                        <a16:creationId xmlns:a16="http://schemas.microsoft.com/office/drawing/2014/main" id="{441106B0-149D-7B36-8A4F-7917B431E471}"/>
                      </a:ext>
                    </a:extLst>
                  </p:cNvPr>
                  <p:cNvGrpSpPr/>
                  <p:nvPr/>
                </p:nvGrpSpPr>
                <p:grpSpPr>
                  <a:xfrm>
                    <a:off x="2985133" y="2193056"/>
                    <a:ext cx="1312986" cy="1312986"/>
                    <a:chOff x="2643329" y="2125408"/>
                    <a:chExt cx="1312986" cy="1312986"/>
                  </a:xfrm>
                </p:grpSpPr>
                <p:sp>
                  <p:nvSpPr>
                    <p:cNvPr id="63" name="Oval 62">
                      <a:extLst>
                        <a:ext uri="{FF2B5EF4-FFF2-40B4-BE49-F238E27FC236}">
                          <a16:creationId xmlns:a16="http://schemas.microsoft.com/office/drawing/2014/main" id="{5635CAEB-0079-9D63-C662-768588B8BF30}"/>
                        </a:ext>
                      </a:extLst>
                    </p:cNvPr>
                    <p:cNvSpPr/>
                    <p:nvPr/>
                  </p:nvSpPr>
                  <p:spPr>
                    <a:xfrm>
                      <a:off x="2643329" y="2125408"/>
                      <a:ext cx="1312986" cy="1312986"/>
                    </a:xfrm>
                    <a:prstGeom prst="ellipse">
                      <a:avLst/>
                    </a:prstGeom>
                    <a:solidFill>
                      <a:srgbClr val="8D778F"/>
                    </a:solidFill>
                    <a:ln w="9525" cap="flat" cmpd="sng" algn="ctr">
                      <a:noFill/>
                      <a:prstDash val="solid"/>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92466" rtl="0" eaLnBrk="1" fontAlgn="base" latinLnBrk="0" hangingPunct="1">
                        <a:lnSpc>
                          <a:spcPct val="100000"/>
                        </a:lnSpc>
                        <a:spcBef>
                          <a:spcPct val="0"/>
                        </a:spcBef>
                        <a:spcAft>
                          <a:spcPct val="0"/>
                        </a:spcAft>
                        <a:buClrTx/>
                        <a:buSzTx/>
                        <a:buFontTx/>
                        <a:buNone/>
                        <a:tabLst/>
                        <a:defRPr/>
                      </a:pPr>
                      <a:endParaRPr kumimoji="0" lang="en-US" sz="1493" b="0" i="0" u="none" strike="noStrike" kern="0" cap="none" spc="0" normalizeH="0" baseline="0" noProof="0" dirty="0">
                        <a:ln>
                          <a:noFill/>
                        </a:ln>
                        <a:solidFill>
                          <a:srgbClr val="FFFFFF"/>
                        </a:solidFill>
                        <a:effectLst/>
                        <a:uLnTx/>
                        <a:uFillTx/>
                        <a:latin typeface="Calibri"/>
                        <a:ea typeface="+mn-ea"/>
                        <a:cs typeface="+mn-cs"/>
                      </a:endParaRPr>
                    </a:p>
                  </p:txBody>
                </p:sp>
                <p:pic>
                  <p:nvPicPr>
                    <p:cNvPr id="64" name="Picture 63">
                      <a:extLst>
                        <a:ext uri="{FF2B5EF4-FFF2-40B4-BE49-F238E27FC236}">
                          <a16:creationId xmlns:a16="http://schemas.microsoft.com/office/drawing/2014/main" id="{4F54BEC8-5308-D61A-857D-57B97206E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0614" y="2348962"/>
                      <a:ext cx="878416" cy="878416"/>
                    </a:xfrm>
                    <a:prstGeom prst="rect">
                      <a:avLst/>
                    </a:prstGeom>
                  </p:spPr>
                </p:pic>
              </p:grpSp>
              <p:grpSp>
                <p:nvGrpSpPr>
                  <p:cNvPr id="54" name="Group 53">
                    <a:extLst>
                      <a:ext uri="{FF2B5EF4-FFF2-40B4-BE49-F238E27FC236}">
                        <a16:creationId xmlns:a16="http://schemas.microsoft.com/office/drawing/2014/main" id="{F26308FF-6774-7E37-7F50-071519304BE5}"/>
                      </a:ext>
                    </a:extLst>
                  </p:cNvPr>
                  <p:cNvGrpSpPr/>
                  <p:nvPr/>
                </p:nvGrpSpPr>
                <p:grpSpPr>
                  <a:xfrm>
                    <a:off x="1395909" y="4880405"/>
                    <a:ext cx="1312986" cy="1312986"/>
                    <a:chOff x="1054105" y="4812757"/>
                    <a:chExt cx="1312986" cy="1312986"/>
                  </a:xfrm>
                </p:grpSpPr>
                <p:sp>
                  <p:nvSpPr>
                    <p:cNvPr id="61" name="Oval 60">
                      <a:extLst>
                        <a:ext uri="{FF2B5EF4-FFF2-40B4-BE49-F238E27FC236}">
                          <a16:creationId xmlns:a16="http://schemas.microsoft.com/office/drawing/2014/main" id="{99390656-97CF-B831-0470-C7A78B209251}"/>
                        </a:ext>
                      </a:extLst>
                    </p:cNvPr>
                    <p:cNvSpPr/>
                    <p:nvPr/>
                  </p:nvSpPr>
                  <p:spPr>
                    <a:xfrm>
                      <a:off x="1054105" y="4812757"/>
                      <a:ext cx="1312986" cy="1312986"/>
                    </a:xfrm>
                    <a:prstGeom prst="ellipse">
                      <a:avLst/>
                    </a:prstGeom>
                    <a:solidFill>
                      <a:srgbClr val="A3BA4C"/>
                    </a:solidFill>
                    <a:ln w="9525" cap="flat" cmpd="sng" algn="ctr">
                      <a:noFill/>
                      <a:prstDash val="solid"/>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92466" rtl="0" eaLnBrk="1" fontAlgn="base" latinLnBrk="0" hangingPunct="1">
                        <a:lnSpc>
                          <a:spcPct val="100000"/>
                        </a:lnSpc>
                        <a:spcBef>
                          <a:spcPct val="0"/>
                        </a:spcBef>
                        <a:spcAft>
                          <a:spcPct val="0"/>
                        </a:spcAft>
                        <a:buClrTx/>
                        <a:buSzTx/>
                        <a:buFontTx/>
                        <a:buNone/>
                        <a:tabLst/>
                        <a:defRPr/>
                      </a:pPr>
                      <a:endParaRPr kumimoji="0" lang="en-US" sz="1493" b="0" i="0" u="none" strike="noStrike" kern="0" cap="none" spc="0" normalizeH="0" baseline="0" noProof="0" dirty="0">
                        <a:ln>
                          <a:noFill/>
                        </a:ln>
                        <a:solidFill>
                          <a:srgbClr val="FFFFFF"/>
                        </a:solidFill>
                        <a:effectLst/>
                        <a:uLnTx/>
                        <a:uFillTx/>
                        <a:latin typeface="Calibri"/>
                        <a:ea typeface="+mn-ea"/>
                        <a:cs typeface="+mn-cs"/>
                      </a:endParaRPr>
                    </a:p>
                  </p:txBody>
                </p:sp>
                <p:pic>
                  <p:nvPicPr>
                    <p:cNvPr id="62" name="Picture 61">
                      <a:extLst>
                        <a:ext uri="{FF2B5EF4-FFF2-40B4-BE49-F238E27FC236}">
                          <a16:creationId xmlns:a16="http://schemas.microsoft.com/office/drawing/2014/main" id="{4A641426-2531-1E39-9051-A89C73B28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030" y="5059155"/>
                      <a:ext cx="590484" cy="813074"/>
                    </a:xfrm>
                    <a:prstGeom prst="rect">
                      <a:avLst/>
                    </a:prstGeom>
                  </p:spPr>
                </p:pic>
              </p:grpSp>
              <p:grpSp>
                <p:nvGrpSpPr>
                  <p:cNvPr id="55" name="Group 54">
                    <a:extLst>
                      <a:ext uri="{FF2B5EF4-FFF2-40B4-BE49-F238E27FC236}">
                        <a16:creationId xmlns:a16="http://schemas.microsoft.com/office/drawing/2014/main" id="{FAA1029E-EC5B-3123-2E46-6DE744447FEF}"/>
                      </a:ext>
                    </a:extLst>
                  </p:cNvPr>
                  <p:cNvGrpSpPr/>
                  <p:nvPr/>
                </p:nvGrpSpPr>
                <p:grpSpPr>
                  <a:xfrm>
                    <a:off x="4559773" y="4880405"/>
                    <a:ext cx="1312986" cy="1312986"/>
                    <a:chOff x="4217969" y="4812757"/>
                    <a:chExt cx="1312986" cy="1312986"/>
                  </a:xfrm>
                </p:grpSpPr>
                <p:sp>
                  <p:nvSpPr>
                    <p:cNvPr id="59" name="Oval 58">
                      <a:extLst>
                        <a:ext uri="{FF2B5EF4-FFF2-40B4-BE49-F238E27FC236}">
                          <a16:creationId xmlns:a16="http://schemas.microsoft.com/office/drawing/2014/main" id="{C6B76957-F35D-7838-9474-57A14A3829C7}"/>
                        </a:ext>
                      </a:extLst>
                    </p:cNvPr>
                    <p:cNvSpPr/>
                    <p:nvPr/>
                  </p:nvSpPr>
                  <p:spPr>
                    <a:xfrm>
                      <a:off x="4217969" y="4812757"/>
                      <a:ext cx="1312986" cy="1312986"/>
                    </a:xfrm>
                    <a:prstGeom prst="ellipse">
                      <a:avLst/>
                    </a:prstGeom>
                    <a:solidFill>
                      <a:srgbClr val="92B0D3"/>
                    </a:solidFill>
                    <a:ln w="9525" cap="flat" cmpd="sng" algn="ctr">
                      <a:noFill/>
                      <a:prstDash val="solid"/>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92466" rtl="0" eaLnBrk="1" fontAlgn="base" latinLnBrk="0" hangingPunct="1">
                        <a:lnSpc>
                          <a:spcPct val="100000"/>
                        </a:lnSpc>
                        <a:spcBef>
                          <a:spcPct val="0"/>
                        </a:spcBef>
                        <a:spcAft>
                          <a:spcPct val="0"/>
                        </a:spcAft>
                        <a:buClrTx/>
                        <a:buSzTx/>
                        <a:buFontTx/>
                        <a:buNone/>
                        <a:tabLst/>
                        <a:defRPr/>
                      </a:pPr>
                      <a:r>
                        <a:rPr kumimoji="0" lang="en-US" sz="1493" b="0" i="0" u="none" strike="noStrike" kern="0" cap="none" spc="0" normalizeH="0" baseline="0" noProof="0" dirty="0">
                          <a:ln>
                            <a:noFill/>
                          </a:ln>
                          <a:solidFill>
                            <a:srgbClr val="FFFFFF"/>
                          </a:solidFill>
                          <a:effectLst/>
                          <a:uLnTx/>
                          <a:uFillTx/>
                          <a:latin typeface="Calibri"/>
                          <a:ea typeface="+mn-ea"/>
                          <a:cs typeface="+mn-cs"/>
                        </a:rPr>
                        <a:t>`</a:t>
                      </a:r>
                    </a:p>
                  </p:txBody>
                </p:sp>
                <p:pic>
                  <p:nvPicPr>
                    <p:cNvPr id="60" name="Picture 59">
                      <a:extLst>
                        <a:ext uri="{FF2B5EF4-FFF2-40B4-BE49-F238E27FC236}">
                          <a16:creationId xmlns:a16="http://schemas.microsoft.com/office/drawing/2014/main" id="{85CFBC3F-6B8E-EAF2-8B98-DAE146D638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8432" y="4996193"/>
                      <a:ext cx="840900" cy="884180"/>
                    </a:xfrm>
                    <a:prstGeom prst="rect">
                      <a:avLst/>
                    </a:prstGeom>
                  </p:spPr>
                </p:pic>
              </p:grpSp>
              <p:grpSp>
                <p:nvGrpSpPr>
                  <p:cNvPr id="56" name="Group 55">
                    <a:extLst>
                      <a:ext uri="{FF2B5EF4-FFF2-40B4-BE49-F238E27FC236}">
                        <a16:creationId xmlns:a16="http://schemas.microsoft.com/office/drawing/2014/main" id="{995CE8E1-86EC-DC0C-8B5B-0A35838E83B7}"/>
                      </a:ext>
                    </a:extLst>
                  </p:cNvPr>
                  <p:cNvGrpSpPr/>
                  <p:nvPr/>
                </p:nvGrpSpPr>
                <p:grpSpPr>
                  <a:xfrm>
                    <a:off x="2708895" y="3663126"/>
                    <a:ext cx="1865461" cy="1960108"/>
                    <a:chOff x="2367091" y="3595478"/>
                    <a:chExt cx="1865461" cy="1960108"/>
                  </a:xfrm>
                </p:grpSpPr>
                <p:pic>
                  <p:nvPicPr>
                    <p:cNvPr id="57" name="Picture 56">
                      <a:extLst>
                        <a:ext uri="{FF2B5EF4-FFF2-40B4-BE49-F238E27FC236}">
                          <a16:creationId xmlns:a16="http://schemas.microsoft.com/office/drawing/2014/main" id="{EABD1F9A-3D51-DA53-73BE-D9AADE9417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7091" y="3595478"/>
                      <a:ext cx="1865461" cy="1960108"/>
                    </a:xfrm>
                    <a:prstGeom prst="rect">
                      <a:avLst/>
                    </a:prstGeom>
                  </p:spPr>
                </p:pic>
                <p:sp>
                  <p:nvSpPr>
                    <p:cNvPr id="58" name="TextBox 129">
                      <a:extLst>
                        <a:ext uri="{FF2B5EF4-FFF2-40B4-BE49-F238E27FC236}">
                          <a16:creationId xmlns:a16="http://schemas.microsoft.com/office/drawing/2014/main" id="{E23839F3-FF34-C3AF-A0F7-377BA7A09B0B}"/>
                        </a:ext>
                      </a:extLst>
                    </p:cNvPr>
                    <p:cNvSpPr txBox="1"/>
                    <p:nvPr/>
                  </p:nvSpPr>
                  <p:spPr>
                    <a:xfrm>
                      <a:off x="2554406" y="4402656"/>
                      <a:ext cx="1509304" cy="617869"/>
                    </a:xfrm>
                    <a:prstGeom prst="rect">
                      <a:avLst/>
                    </a:prstGeom>
                    <a:noFill/>
                  </p:spPr>
                  <p:txBody>
                    <a:bodyPr wrap="square" lIns="91440" tIns="45720" rIns="91440" bIns="45720" rtlCol="0" anchor="t">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250" b="1" i="0" u="none" strike="noStrike" kern="1200" cap="none" spc="0" normalizeH="0" baseline="0" noProof="0" dirty="0">
                          <a:ln>
                            <a:noFill/>
                          </a:ln>
                          <a:solidFill>
                            <a:srgbClr val="FFFFFF"/>
                          </a:solidFill>
                          <a:effectLst/>
                          <a:uLnTx/>
                          <a:uFillTx/>
                          <a:latin typeface="Calibri"/>
                          <a:ea typeface="Calibri"/>
                          <a:cs typeface="Arial"/>
                        </a:rPr>
                        <a:t>Wireless</a:t>
                      </a:r>
                    </a:p>
                    <a:p>
                      <a:pPr algn="ctr" defTabSz="1386745">
                        <a:defRPr/>
                      </a:pPr>
                      <a:r>
                        <a:rPr lang="en-GB" sz="1250" b="1" dirty="0">
                          <a:solidFill>
                            <a:srgbClr val="FFFFFF"/>
                          </a:solidFill>
                          <a:latin typeface="Calibri"/>
                          <a:ea typeface="Calibri"/>
                          <a:cs typeface="Arial"/>
                        </a:rPr>
                        <a:t>Fabric</a:t>
                      </a:r>
                      <a:endParaRPr lang="en-GB" sz="1250" b="1" dirty="0">
                        <a:solidFill>
                          <a:srgbClr val="FFFFFF"/>
                        </a:solidFill>
                        <a:ea typeface="Calibri"/>
                      </a:endParaRPr>
                    </a:p>
                  </p:txBody>
                </p:sp>
              </p:grpSp>
            </p:grpSp>
            <p:sp>
              <p:nvSpPr>
                <p:cNvPr id="51" name="TextBox 122">
                  <a:extLst>
                    <a:ext uri="{FF2B5EF4-FFF2-40B4-BE49-F238E27FC236}">
                      <a16:creationId xmlns:a16="http://schemas.microsoft.com/office/drawing/2014/main" id="{9963F4D6-5E26-9240-9230-ACE52FF8FFAF}"/>
                    </a:ext>
                  </a:extLst>
                </p:cNvPr>
                <p:cNvSpPr txBox="1"/>
                <p:nvPr/>
              </p:nvSpPr>
              <p:spPr>
                <a:xfrm>
                  <a:off x="5178262" y="4410273"/>
                  <a:ext cx="1418158" cy="47323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l" defTabSz="1386745" rtl="0" eaLnBrk="1" fontAlgn="base" latinLnBrk="0" hangingPunct="1">
                    <a:lnSpc>
                      <a:spcPct val="100000"/>
                    </a:lnSpc>
                    <a:spcBef>
                      <a:spcPct val="0"/>
                    </a:spcBef>
                    <a:spcAft>
                      <a:spcPct val="0"/>
                    </a:spcAft>
                    <a:buClrTx/>
                    <a:buSzTx/>
                    <a:buFontTx/>
                    <a:buNone/>
                    <a:tabLst/>
                    <a:defRPr/>
                  </a:pPr>
                  <a:r>
                    <a:rPr kumimoji="0" lang="en-GB" sz="1493" b="1" i="0" u="none" strike="noStrike" kern="1200" cap="none" spc="0" normalizeH="0" baseline="0" noProof="0" dirty="0">
                      <a:ln>
                        <a:noFill/>
                      </a:ln>
                      <a:solidFill>
                        <a:srgbClr val="5B9BD5">
                          <a:lumMod val="75000"/>
                        </a:srgbClr>
                      </a:solidFill>
                      <a:effectLst/>
                      <a:uLnTx/>
                      <a:uFillTx/>
                      <a:latin typeface="Calibri" pitchFamily="34" charset="0"/>
                      <a:ea typeface="+mn-ea"/>
                      <a:cs typeface="Arial" pitchFamily="34" charset="0"/>
                    </a:rPr>
                    <a:t>Topology</a:t>
                  </a:r>
                </a:p>
              </p:txBody>
            </p:sp>
          </p:grpSp>
          <p:pic>
            <p:nvPicPr>
              <p:cNvPr id="17" name="Graphic 138">
                <a:extLst>
                  <a:ext uri="{FF2B5EF4-FFF2-40B4-BE49-F238E27FC236}">
                    <a16:creationId xmlns:a16="http://schemas.microsoft.com/office/drawing/2014/main" id="{B5E63B92-9C7A-EEA3-7FC2-B7E217447C3D}"/>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10728471" y="1581397"/>
                <a:ext cx="497254" cy="531313"/>
              </a:xfrm>
              <a:prstGeom prst="rect">
                <a:avLst/>
              </a:prstGeom>
            </p:spPr>
          </p:pic>
          <p:pic>
            <p:nvPicPr>
              <p:cNvPr id="18" name="Graphic 139">
                <a:extLst>
                  <a:ext uri="{FF2B5EF4-FFF2-40B4-BE49-F238E27FC236}">
                    <a16:creationId xmlns:a16="http://schemas.microsoft.com/office/drawing/2014/main" id="{62722AB0-1C6E-D4E4-4DED-85DA05D1C488}"/>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508908" y="1662839"/>
                <a:ext cx="769205" cy="811312"/>
              </a:xfrm>
              <a:prstGeom prst="rect">
                <a:avLst/>
              </a:prstGeom>
            </p:spPr>
          </p:pic>
          <p:pic>
            <p:nvPicPr>
              <p:cNvPr id="19" name="Graphic 140">
                <a:extLst>
                  <a:ext uri="{FF2B5EF4-FFF2-40B4-BE49-F238E27FC236}">
                    <a16:creationId xmlns:a16="http://schemas.microsoft.com/office/drawing/2014/main" id="{7BA7EA06-7F7E-3A9E-1F24-CE1352DF44D8}"/>
                  </a:ext>
                </a:extLst>
              </p:cNvPr>
              <p:cNvPicPr>
                <a:picLocks/>
              </p:cNvPicPr>
              <p:nvPr/>
            </p:nvPicPr>
            <p:blipFill>
              <a:blip r:embed="rId10">
                <a:extLst>
                  <a:ext uri="{96DAC541-7B7A-43D3-8B79-37D633B846F1}">
                    <asvg:svgBlip xmlns:asvg="http://schemas.microsoft.com/office/drawing/2016/SVG/main" r:embed="rId11"/>
                  </a:ext>
                </a:extLst>
              </a:blip>
              <a:stretch>
                <a:fillRect/>
              </a:stretch>
            </p:blipFill>
            <p:spPr>
              <a:xfrm>
                <a:off x="9601287" y="1624630"/>
                <a:ext cx="500246" cy="439937"/>
              </a:xfrm>
              <a:prstGeom prst="rect">
                <a:avLst/>
              </a:prstGeom>
            </p:spPr>
          </p:pic>
          <p:pic>
            <p:nvPicPr>
              <p:cNvPr id="20" name="Graphic 141">
                <a:extLst>
                  <a:ext uri="{FF2B5EF4-FFF2-40B4-BE49-F238E27FC236}">
                    <a16:creationId xmlns:a16="http://schemas.microsoft.com/office/drawing/2014/main" id="{3F02A2A7-598A-E8B5-148F-93AB8445FDDB}"/>
                  </a:ext>
                </a:extLst>
              </p:cNvPr>
              <p:cNvPicPr>
                <a:picLocks/>
              </p:cNvPicPr>
              <p:nvPr/>
            </p:nvPicPr>
            <p:blipFill>
              <a:blip r:embed="rId12">
                <a:extLst>
                  <a:ext uri="{96DAC541-7B7A-43D3-8B79-37D633B846F1}">
                    <asvg:svgBlip xmlns:asvg="http://schemas.microsoft.com/office/drawing/2016/SVG/main" r:embed="rId13"/>
                  </a:ext>
                </a:extLst>
              </a:blip>
              <a:stretch>
                <a:fillRect/>
              </a:stretch>
            </p:blipFill>
            <p:spPr>
              <a:xfrm>
                <a:off x="7511949" y="5203549"/>
                <a:ext cx="593298" cy="486121"/>
              </a:xfrm>
              <a:prstGeom prst="rect">
                <a:avLst/>
              </a:prstGeom>
            </p:spPr>
          </p:pic>
          <p:pic>
            <p:nvPicPr>
              <p:cNvPr id="21" name="Graphic 142">
                <a:extLst>
                  <a:ext uri="{FF2B5EF4-FFF2-40B4-BE49-F238E27FC236}">
                    <a16:creationId xmlns:a16="http://schemas.microsoft.com/office/drawing/2014/main" id="{555B95D0-F62D-51EC-E375-0A923C9EC07C}"/>
                  </a:ext>
                </a:extLst>
              </p:cNvPr>
              <p:cNvPicPr>
                <a:picLocks/>
              </p:cNvPicPr>
              <p:nvPr/>
            </p:nvPicPr>
            <p:blipFill>
              <a:blip r:embed="rId14">
                <a:extLst>
                  <a:ext uri="{96DAC541-7B7A-43D3-8B79-37D633B846F1}">
                    <asvg:svgBlip xmlns:asvg="http://schemas.microsoft.com/office/drawing/2016/SVG/main" r:embed="rId15"/>
                  </a:ext>
                </a:extLst>
              </a:blip>
              <a:stretch>
                <a:fillRect/>
              </a:stretch>
            </p:blipFill>
            <p:spPr>
              <a:xfrm>
                <a:off x="8353215" y="5357887"/>
                <a:ext cx="803452" cy="803452"/>
              </a:xfrm>
              <a:prstGeom prst="rect">
                <a:avLst/>
              </a:prstGeom>
            </p:spPr>
          </p:pic>
          <p:pic>
            <p:nvPicPr>
              <p:cNvPr id="22" name="Graphic 143">
                <a:extLst>
                  <a:ext uri="{FF2B5EF4-FFF2-40B4-BE49-F238E27FC236}">
                    <a16:creationId xmlns:a16="http://schemas.microsoft.com/office/drawing/2014/main" id="{32CB4A00-EEB4-FF82-74B1-E3DF8768D501}"/>
                  </a:ext>
                </a:extLst>
              </p:cNvPr>
              <p:cNvPicPr>
                <a:picLocks/>
              </p:cNvPicPr>
              <p:nvPr/>
            </p:nvPicPr>
            <p:blipFill>
              <a:blip r:embed="rId16">
                <a:extLst>
                  <a:ext uri="{96DAC541-7B7A-43D3-8B79-37D633B846F1}">
                    <asvg:svgBlip xmlns:asvg="http://schemas.microsoft.com/office/drawing/2016/SVG/main" r:embed="rId17"/>
                  </a:ext>
                </a:extLst>
              </a:blip>
              <a:stretch>
                <a:fillRect/>
              </a:stretch>
            </p:blipFill>
            <p:spPr>
              <a:xfrm>
                <a:off x="11607081" y="5057975"/>
                <a:ext cx="676176" cy="676176"/>
              </a:xfrm>
              <a:prstGeom prst="rect">
                <a:avLst/>
              </a:prstGeom>
            </p:spPr>
          </p:pic>
          <p:grpSp>
            <p:nvGrpSpPr>
              <p:cNvPr id="23" name="Group 22">
                <a:extLst>
                  <a:ext uri="{FF2B5EF4-FFF2-40B4-BE49-F238E27FC236}">
                    <a16:creationId xmlns:a16="http://schemas.microsoft.com/office/drawing/2014/main" id="{CFED3C54-E117-D128-8F08-1F853ADDB5F2}"/>
                  </a:ext>
                </a:extLst>
              </p:cNvPr>
              <p:cNvGrpSpPr/>
              <p:nvPr/>
            </p:nvGrpSpPr>
            <p:grpSpPr>
              <a:xfrm>
                <a:off x="10583949" y="5444551"/>
                <a:ext cx="650662" cy="584215"/>
                <a:chOff x="8364371" y="5414066"/>
                <a:chExt cx="610070" cy="547769"/>
              </a:xfrm>
            </p:grpSpPr>
            <p:pic>
              <p:nvPicPr>
                <p:cNvPr id="44" name="Graphic 145">
                  <a:extLst>
                    <a:ext uri="{FF2B5EF4-FFF2-40B4-BE49-F238E27FC236}">
                      <a16:creationId xmlns:a16="http://schemas.microsoft.com/office/drawing/2014/main" id="{D274A717-3116-877B-35A2-FFCF08D54D8E}"/>
                    </a:ext>
                  </a:extLst>
                </p:cNvPr>
                <p:cNvPicPr>
                  <a:picLocks/>
                </p:cNvPicPr>
                <p:nvPr/>
              </p:nvPicPr>
              <p:blipFill>
                <a:blip r:embed="rId18">
                  <a:extLst>
                    <a:ext uri="{96DAC541-7B7A-43D3-8B79-37D633B846F1}">
                      <asvg:svgBlip xmlns:asvg="http://schemas.microsoft.com/office/drawing/2016/SVG/main" r:embed="rId19"/>
                    </a:ext>
                  </a:extLst>
                </a:blip>
                <a:stretch>
                  <a:fillRect/>
                </a:stretch>
              </p:blipFill>
              <p:spPr>
                <a:xfrm>
                  <a:off x="8437523" y="5676927"/>
                  <a:ext cx="236140" cy="236140"/>
                </a:xfrm>
                <a:prstGeom prst="rect">
                  <a:avLst/>
                </a:prstGeom>
              </p:spPr>
            </p:pic>
            <p:pic>
              <p:nvPicPr>
                <p:cNvPr id="45" name="Graphic 146">
                  <a:extLst>
                    <a:ext uri="{FF2B5EF4-FFF2-40B4-BE49-F238E27FC236}">
                      <a16:creationId xmlns:a16="http://schemas.microsoft.com/office/drawing/2014/main" id="{B8B3F5DC-02A0-5E09-9602-B4C15E639827}"/>
                    </a:ext>
                  </a:extLst>
                </p:cNvPr>
                <p:cNvPicPr>
                  <a:picLocks/>
                </p:cNvPicPr>
                <p:nvPr/>
              </p:nvPicPr>
              <p:blipFill>
                <a:blip r:embed="rId18">
                  <a:extLst>
                    <a:ext uri="{96DAC541-7B7A-43D3-8B79-37D633B846F1}">
                      <asvg:svgBlip xmlns:asvg="http://schemas.microsoft.com/office/drawing/2016/SVG/main" r:embed="rId19"/>
                    </a:ext>
                  </a:extLst>
                </a:blip>
                <a:stretch>
                  <a:fillRect/>
                </a:stretch>
              </p:blipFill>
              <p:spPr>
                <a:xfrm>
                  <a:off x="8689533" y="5619817"/>
                  <a:ext cx="236140" cy="236140"/>
                </a:xfrm>
                <a:prstGeom prst="rect">
                  <a:avLst/>
                </a:prstGeom>
              </p:spPr>
            </p:pic>
            <p:pic>
              <p:nvPicPr>
                <p:cNvPr id="46" name="Graphic 147">
                  <a:extLst>
                    <a:ext uri="{FF2B5EF4-FFF2-40B4-BE49-F238E27FC236}">
                      <a16:creationId xmlns:a16="http://schemas.microsoft.com/office/drawing/2014/main" id="{711AC3E0-36F8-A7E3-C497-79CF094D0DCC}"/>
                    </a:ext>
                  </a:extLst>
                </p:cNvPr>
                <p:cNvPicPr>
                  <a:picLocks/>
                </p:cNvPicPr>
                <p:nvPr/>
              </p:nvPicPr>
              <p:blipFill>
                <a:blip r:embed="rId18">
                  <a:extLst>
                    <a:ext uri="{96DAC541-7B7A-43D3-8B79-37D633B846F1}">
                      <asvg:svgBlip xmlns:asvg="http://schemas.microsoft.com/office/drawing/2016/SVG/main" r:embed="rId19"/>
                    </a:ext>
                  </a:extLst>
                </a:blip>
                <a:stretch>
                  <a:fillRect/>
                </a:stretch>
              </p:blipFill>
              <p:spPr>
                <a:xfrm>
                  <a:off x="8501733" y="5450642"/>
                  <a:ext cx="236140" cy="236140"/>
                </a:xfrm>
                <a:prstGeom prst="rect">
                  <a:avLst/>
                </a:prstGeom>
              </p:spPr>
            </p:pic>
            <p:sp>
              <p:nvSpPr>
                <p:cNvPr id="47" name="Rounded Rectangle 148">
                  <a:extLst>
                    <a:ext uri="{FF2B5EF4-FFF2-40B4-BE49-F238E27FC236}">
                      <a16:creationId xmlns:a16="http://schemas.microsoft.com/office/drawing/2014/main" id="{8E33AD20-5EFE-156D-8279-5DB6E709782D}"/>
                    </a:ext>
                  </a:extLst>
                </p:cNvPr>
                <p:cNvSpPr/>
                <p:nvPr/>
              </p:nvSpPr>
              <p:spPr>
                <a:xfrm>
                  <a:off x="8364371" y="5414066"/>
                  <a:ext cx="610070" cy="547769"/>
                </a:xfrm>
                <a:prstGeom prst="roundRect">
                  <a:avLst/>
                </a:prstGeom>
                <a:noFill/>
                <a:ln w="12700" cap="flat" cmpd="sng" algn="ctr">
                  <a:noFill/>
                  <a:prstDash val="solid"/>
                  <a:miter lim="800000"/>
                </a:ln>
                <a:effectLst/>
              </p:spPr>
              <p:txBody>
                <a:bodyPr rtlCol="0" anchor="ct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975208" rtl="0" eaLnBrk="1" fontAlgn="auto" latinLnBrk="0" hangingPunct="1">
                    <a:lnSpc>
                      <a:spcPct val="100000"/>
                    </a:lnSpc>
                    <a:spcBef>
                      <a:spcPts val="0"/>
                    </a:spcBef>
                    <a:spcAft>
                      <a:spcPts val="0"/>
                    </a:spcAft>
                    <a:buClrTx/>
                    <a:buSzTx/>
                    <a:buFontTx/>
                    <a:buNone/>
                    <a:tabLst/>
                    <a:defRPr/>
                  </a:pPr>
                  <a:endParaRPr kumimoji="0" lang="en-US" sz="192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24" name="TextBox 149">
                <a:extLst>
                  <a:ext uri="{FF2B5EF4-FFF2-40B4-BE49-F238E27FC236}">
                    <a16:creationId xmlns:a16="http://schemas.microsoft.com/office/drawing/2014/main" id="{AB5BC9B8-0196-EA01-52A0-F0AABEC41355}"/>
                  </a:ext>
                </a:extLst>
              </p:cNvPr>
              <p:cNvSpPr txBox="1"/>
              <p:nvPr/>
            </p:nvSpPr>
            <p:spPr>
              <a:xfrm>
                <a:off x="8235543" y="2277587"/>
                <a:ext cx="132935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8D778F"/>
                    </a:solidFill>
                    <a:effectLst/>
                    <a:uLnTx/>
                    <a:uFillTx/>
                    <a:latin typeface="Calibri" pitchFamily="34" charset="0"/>
                    <a:ea typeface="+mn-ea"/>
                    <a:cs typeface="Arial" pitchFamily="34" charset="0"/>
                  </a:rPr>
                  <a:t>Devices</a:t>
                </a:r>
                <a:endParaRPr kumimoji="0" lang="en-GB" sz="1173" b="0" i="0" u="none" strike="noStrike" kern="1200" cap="none" spc="0" normalizeH="0" baseline="0" noProof="0" dirty="0">
                  <a:ln>
                    <a:noFill/>
                  </a:ln>
                  <a:solidFill>
                    <a:srgbClr val="8D778F"/>
                  </a:solidFill>
                  <a:effectLst/>
                  <a:uLnTx/>
                  <a:uFillTx/>
                  <a:latin typeface="Calibri" pitchFamily="34" charset="0"/>
                  <a:ea typeface="+mn-ea"/>
                  <a:cs typeface="Arial" pitchFamily="34" charset="0"/>
                </a:endParaRPr>
              </a:p>
            </p:txBody>
          </p:sp>
          <p:sp>
            <p:nvSpPr>
              <p:cNvPr id="25" name="TextBox 150">
                <a:extLst>
                  <a:ext uri="{FF2B5EF4-FFF2-40B4-BE49-F238E27FC236}">
                    <a16:creationId xmlns:a16="http://schemas.microsoft.com/office/drawing/2014/main" id="{12E5E5E3-FD67-A491-1AFF-2917A364A411}"/>
                  </a:ext>
                </a:extLst>
              </p:cNvPr>
              <p:cNvSpPr txBox="1"/>
              <p:nvPr/>
            </p:nvSpPr>
            <p:spPr>
              <a:xfrm>
                <a:off x="9173443" y="1984111"/>
                <a:ext cx="132935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8D778F"/>
                    </a:solidFill>
                    <a:effectLst/>
                    <a:uLnTx/>
                    <a:uFillTx/>
                    <a:latin typeface="Calibri" pitchFamily="34" charset="0"/>
                    <a:ea typeface="+mn-ea"/>
                    <a:cs typeface="Arial" pitchFamily="34" charset="0"/>
                  </a:rPr>
                  <a:t>Mobility</a:t>
                </a:r>
                <a:endParaRPr kumimoji="0" lang="en-GB" sz="1173" b="0" i="0" u="none" strike="noStrike" kern="1200" cap="none" spc="0" normalizeH="0" baseline="0" noProof="0" dirty="0">
                  <a:ln>
                    <a:noFill/>
                  </a:ln>
                  <a:solidFill>
                    <a:srgbClr val="8D778F"/>
                  </a:solidFill>
                  <a:effectLst/>
                  <a:uLnTx/>
                  <a:uFillTx/>
                  <a:latin typeface="Calibri" pitchFamily="34" charset="0"/>
                  <a:ea typeface="+mn-ea"/>
                  <a:cs typeface="Arial" pitchFamily="34" charset="0"/>
                </a:endParaRPr>
              </a:p>
            </p:txBody>
          </p:sp>
          <p:sp>
            <p:nvSpPr>
              <p:cNvPr id="26" name="TextBox 151">
                <a:extLst>
                  <a:ext uri="{FF2B5EF4-FFF2-40B4-BE49-F238E27FC236}">
                    <a16:creationId xmlns:a16="http://schemas.microsoft.com/office/drawing/2014/main" id="{F15BB0B0-D47D-7657-86A8-17181ECDEFF5}"/>
                  </a:ext>
                </a:extLst>
              </p:cNvPr>
              <p:cNvSpPr txBox="1"/>
              <p:nvPr/>
            </p:nvSpPr>
            <p:spPr>
              <a:xfrm>
                <a:off x="10087620" y="1962186"/>
                <a:ext cx="1857521"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8D778F"/>
                    </a:solidFill>
                    <a:effectLst/>
                    <a:uLnTx/>
                    <a:uFillTx/>
                    <a:latin typeface="Calibri" pitchFamily="34" charset="0"/>
                    <a:ea typeface="+mn-ea"/>
                    <a:cs typeface="Arial" pitchFamily="34" charset="0"/>
                  </a:rPr>
                  <a:t>Density Support</a:t>
                </a:r>
                <a:endParaRPr kumimoji="0" lang="en-GB" sz="1173" b="0" i="0" u="none" strike="noStrike" kern="1200" cap="none" spc="0" normalizeH="0" baseline="0" noProof="0" dirty="0">
                  <a:ln>
                    <a:noFill/>
                  </a:ln>
                  <a:solidFill>
                    <a:srgbClr val="8D778F"/>
                  </a:solidFill>
                  <a:effectLst/>
                  <a:uLnTx/>
                  <a:uFillTx/>
                  <a:latin typeface="Calibri" pitchFamily="34" charset="0"/>
                  <a:ea typeface="+mn-ea"/>
                  <a:cs typeface="Arial" pitchFamily="34" charset="0"/>
                </a:endParaRPr>
              </a:p>
            </p:txBody>
          </p:sp>
          <p:cxnSp>
            <p:nvCxnSpPr>
              <p:cNvPr id="27" name="Straight Connector 26">
                <a:extLst>
                  <a:ext uri="{FF2B5EF4-FFF2-40B4-BE49-F238E27FC236}">
                    <a16:creationId xmlns:a16="http://schemas.microsoft.com/office/drawing/2014/main" id="{37615790-997E-E7A1-89B5-A564DA7895BD}"/>
                  </a:ext>
                </a:extLst>
              </p:cNvPr>
              <p:cNvCxnSpPr>
                <a:stCxn id="63" idx="1"/>
              </p:cNvCxnSpPr>
              <p:nvPr/>
            </p:nvCxnSpPr>
            <p:spPr>
              <a:xfrm flipH="1" flipV="1">
                <a:off x="9203321" y="2277587"/>
                <a:ext cx="318867" cy="283895"/>
              </a:xfrm>
              <a:prstGeom prst="line">
                <a:avLst/>
              </a:prstGeom>
              <a:noFill/>
              <a:ln w="6350" cap="flat" cmpd="sng" algn="ctr">
                <a:solidFill>
                  <a:srgbClr val="8D778F"/>
                </a:solidFill>
                <a:prstDash val="solid"/>
                <a:miter lim="800000"/>
              </a:ln>
              <a:effectLst/>
            </p:spPr>
          </p:cxnSp>
          <p:cxnSp>
            <p:nvCxnSpPr>
              <p:cNvPr id="28" name="Straight Connector 27">
                <a:extLst>
                  <a:ext uri="{FF2B5EF4-FFF2-40B4-BE49-F238E27FC236}">
                    <a16:creationId xmlns:a16="http://schemas.microsoft.com/office/drawing/2014/main" id="{5545B8AC-9249-8E0D-4B28-CC9F18CB9CB2}"/>
                  </a:ext>
                </a:extLst>
              </p:cNvPr>
              <p:cNvCxnSpPr>
                <a:cxnSpLocks/>
                <a:stCxn id="63" idx="0"/>
                <a:endCxn id="25" idx="2"/>
              </p:cNvCxnSpPr>
              <p:nvPr/>
            </p:nvCxnSpPr>
            <p:spPr>
              <a:xfrm flipH="1" flipV="1">
                <a:off x="9838121" y="2306187"/>
                <a:ext cx="1" cy="124431"/>
              </a:xfrm>
              <a:prstGeom prst="line">
                <a:avLst/>
              </a:prstGeom>
              <a:noFill/>
              <a:ln w="6350" cap="flat" cmpd="sng" algn="ctr">
                <a:solidFill>
                  <a:srgbClr val="8D778F"/>
                </a:solidFill>
                <a:prstDash val="solid"/>
                <a:miter lim="800000"/>
              </a:ln>
              <a:effectLst/>
            </p:spPr>
          </p:cxnSp>
          <p:cxnSp>
            <p:nvCxnSpPr>
              <p:cNvPr id="29" name="Straight Connector 28">
                <a:extLst>
                  <a:ext uri="{FF2B5EF4-FFF2-40B4-BE49-F238E27FC236}">
                    <a16:creationId xmlns:a16="http://schemas.microsoft.com/office/drawing/2014/main" id="{DFB96AB5-F2F0-8399-3934-77B5D653BFC6}"/>
                  </a:ext>
                </a:extLst>
              </p:cNvPr>
              <p:cNvCxnSpPr>
                <a:cxnSpLocks/>
                <a:stCxn id="63" idx="7"/>
              </p:cNvCxnSpPr>
              <p:nvPr/>
            </p:nvCxnSpPr>
            <p:spPr>
              <a:xfrm flipV="1">
                <a:off x="10154055" y="2231793"/>
                <a:ext cx="318866" cy="329689"/>
              </a:xfrm>
              <a:prstGeom prst="line">
                <a:avLst/>
              </a:prstGeom>
              <a:noFill/>
              <a:ln w="6350" cap="flat" cmpd="sng" algn="ctr">
                <a:solidFill>
                  <a:srgbClr val="8D778F"/>
                </a:solidFill>
                <a:prstDash val="solid"/>
                <a:miter lim="800000"/>
              </a:ln>
              <a:effectLst/>
            </p:spPr>
          </p:cxnSp>
          <p:sp>
            <p:nvSpPr>
              <p:cNvPr id="30" name="TextBox 155">
                <a:extLst>
                  <a:ext uri="{FF2B5EF4-FFF2-40B4-BE49-F238E27FC236}">
                    <a16:creationId xmlns:a16="http://schemas.microsoft.com/office/drawing/2014/main" id="{09289866-241B-F0A4-1CC0-A91E1A05248B}"/>
                  </a:ext>
                </a:extLst>
              </p:cNvPr>
              <p:cNvSpPr txBox="1"/>
              <p:nvPr/>
            </p:nvSpPr>
            <p:spPr>
              <a:xfrm>
                <a:off x="7133013" y="5648142"/>
                <a:ext cx="132935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70AD47">
                        <a:lumMod val="75000"/>
                      </a:srgbClr>
                    </a:solidFill>
                    <a:effectLst/>
                    <a:uLnTx/>
                    <a:uFillTx/>
                    <a:latin typeface="Calibri" pitchFamily="34" charset="0"/>
                    <a:ea typeface="+mn-ea"/>
                    <a:cs typeface="Arial" pitchFamily="34" charset="0"/>
                  </a:rPr>
                  <a:t>Location</a:t>
                </a:r>
                <a:endParaRPr kumimoji="0" lang="en-GB" sz="1173" b="0" i="0" u="none" strike="noStrike" kern="1200" cap="none" spc="0" normalizeH="0" baseline="0" noProof="0" dirty="0">
                  <a:ln>
                    <a:noFill/>
                  </a:ln>
                  <a:solidFill>
                    <a:srgbClr val="70AD47">
                      <a:lumMod val="75000"/>
                    </a:srgbClr>
                  </a:solidFill>
                  <a:effectLst/>
                  <a:uLnTx/>
                  <a:uFillTx/>
                  <a:latin typeface="Calibri" pitchFamily="34" charset="0"/>
                  <a:ea typeface="+mn-ea"/>
                  <a:cs typeface="Arial" pitchFamily="34" charset="0"/>
                </a:endParaRPr>
              </a:p>
            </p:txBody>
          </p:sp>
          <p:cxnSp>
            <p:nvCxnSpPr>
              <p:cNvPr id="31" name="Straight Connector 30">
                <a:extLst>
                  <a:ext uri="{FF2B5EF4-FFF2-40B4-BE49-F238E27FC236}">
                    <a16:creationId xmlns:a16="http://schemas.microsoft.com/office/drawing/2014/main" id="{2CDCECF3-7959-D057-5645-ED3B681741AC}"/>
                  </a:ext>
                </a:extLst>
              </p:cNvPr>
              <p:cNvCxnSpPr>
                <a:cxnSpLocks/>
                <a:stCxn id="61" idx="3"/>
                <a:endCxn id="20" idx="3"/>
              </p:cNvCxnSpPr>
              <p:nvPr/>
            </p:nvCxnSpPr>
            <p:spPr>
              <a:xfrm flipH="1">
                <a:off x="8105246" y="5022308"/>
                <a:ext cx="335345" cy="424301"/>
              </a:xfrm>
              <a:prstGeom prst="line">
                <a:avLst/>
              </a:prstGeom>
              <a:noFill/>
              <a:ln w="6350" cap="flat" cmpd="sng" algn="ctr">
                <a:solidFill>
                  <a:srgbClr val="70AD47">
                    <a:lumMod val="75000"/>
                  </a:srgbClr>
                </a:solidFill>
                <a:prstDash val="solid"/>
                <a:miter lim="800000"/>
              </a:ln>
              <a:effectLst/>
            </p:spPr>
          </p:cxnSp>
          <p:cxnSp>
            <p:nvCxnSpPr>
              <p:cNvPr id="32" name="Straight Connector 31">
                <a:extLst>
                  <a:ext uri="{FF2B5EF4-FFF2-40B4-BE49-F238E27FC236}">
                    <a16:creationId xmlns:a16="http://schemas.microsoft.com/office/drawing/2014/main" id="{ECDF1757-7649-2BAD-70A7-F3CD72F9B7E6}"/>
                  </a:ext>
                </a:extLst>
              </p:cNvPr>
              <p:cNvCxnSpPr>
                <a:cxnSpLocks/>
                <a:stCxn id="61" idx="4"/>
                <a:endCxn id="21" idx="0"/>
              </p:cNvCxnSpPr>
              <p:nvPr/>
            </p:nvCxnSpPr>
            <p:spPr>
              <a:xfrm flipH="1">
                <a:off x="8754941" y="5153172"/>
                <a:ext cx="1584" cy="204715"/>
              </a:xfrm>
              <a:prstGeom prst="line">
                <a:avLst/>
              </a:prstGeom>
              <a:noFill/>
              <a:ln w="6350" cap="flat" cmpd="sng" algn="ctr">
                <a:solidFill>
                  <a:srgbClr val="70AD47">
                    <a:lumMod val="75000"/>
                  </a:srgbClr>
                </a:solidFill>
                <a:prstDash val="solid"/>
                <a:miter lim="800000"/>
              </a:ln>
              <a:effectLst/>
            </p:spPr>
          </p:cxnSp>
          <p:sp>
            <p:nvSpPr>
              <p:cNvPr id="33" name="TextBox 158">
                <a:extLst>
                  <a:ext uri="{FF2B5EF4-FFF2-40B4-BE49-F238E27FC236}">
                    <a16:creationId xmlns:a16="http://schemas.microsoft.com/office/drawing/2014/main" id="{8C4E829E-87E0-3FA4-88B8-2A171A3DDDAA}"/>
                  </a:ext>
                </a:extLst>
              </p:cNvPr>
              <p:cNvSpPr txBox="1"/>
              <p:nvPr/>
            </p:nvSpPr>
            <p:spPr>
              <a:xfrm>
                <a:off x="8137766" y="5994972"/>
                <a:ext cx="132935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70AD47">
                        <a:lumMod val="75000"/>
                      </a:srgbClr>
                    </a:solidFill>
                    <a:effectLst/>
                    <a:uLnTx/>
                    <a:uFillTx/>
                    <a:latin typeface="Calibri" pitchFamily="34" charset="0"/>
                    <a:ea typeface="+mn-ea"/>
                    <a:cs typeface="Arial" pitchFamily="34" charset="0"/>
                  </a:rPr>
                  <a:t>Contention</a:t>
                </a:r>
                <a:endParaRPr kumimoji="0" lang="en-GB" sz="1173" b="0" i="0" u="none" strike="noStrike" kern="1200" cap="none" spc="0" normalizeH="0" baseline="0" noProof="0" dirty="0">
                  <a:ln>
                    <a:noFill/>
                  </a:ln>
                  <a:solidFill>
                    <a:srgbClr val="70AD47">
                      <a:lumMod val="75000"/>
                    </a:srgbClr>
                  </a:solidFill>
                  <a:effectLst/>
                  <a:uLnTx/>
                  <a:uFillTx/>
                  <a:latin typeface="Calibri" pitchFamily="34" charset="0"/>
                  <a:ea typeface="+mn-ea"/>
                  <a:cs typeface="Arial" pitchFamily="34" charset="0"/>
                </a:endParaRPr>
              </a:p>
            </p:txBody>
          </p:sp>
          <p:cxnSp>
            <p:nvCxnSpPr>
              <p:cNvPr id="34" name="Straight Connector 33">
                <a:extLst>
                  <a:ext uri="{FF2B5EF4-FFF2-40B4-BE49-F238E27FC236}">
                    <a16:creationId xmlns:a16="http://schemas.microsoft.com/office/drawing/2014/main" id="{D59C8987-7182-0A94-D79C-D60146EB8390}"/>
                  </a:ext>
                </a:extLst>
              </p:cNvPr>
              <p:cNvCxnSpPr>
                <a:cxnSpLocks/>
                <a:stCxn id="59" idx="4"/>
                <a:endCxn id="47" idx="0"/>
              </p:cNvCxnSpPr>
              <p:nvPr/>
            </p:nvCxnSpPr>
            <p:spPr>
              <a:xfrm flipH="1">
                <a:off x="10909280" y="5153172"/>
                <a:ext cx="512" cy="291387"/>
              </a:xfrm>
              <a:prstGeom prst="line">
                <a:avLst/>
              </a:prstGeom>
              <a:noFill/>
              <a:ln w="6350" cap="flat" cmpd="sng" algn="ctr">
                <a:solidFill>
                  <a:srgbClr val="5B9BD5">
                    <a:lumMod val="75000"/>
                  </a:srgbClr>
                </a:solidFill>
                <a:prstDash val="solid"/>
                <a:miter lim="800000"/>
              </a:ln>
              <a:effectLst/>
            </p:spPr>
          </p:cxnSp>
          <p:cxnSp>
            <p:nvCxnSpPr>
              <p:cNvPr id="35" name="Straight Connector 34">
                <a:extLst>
                  <a:ext uri="{FF2B5EF4-FFF2-40B4-BE49-F238E27FC236}">
                    <a16:creationId xmlns:a16="http://schemas.microsoft.com/office/drawing/2014/main" id="{089D9C23-1C1D-A1D1-EDD6-EB452D3A5D79}"/>
                  </a:ext>
                </a:extLst>
              </p:cNvPr>
              <p:cNvCxnSpPr>
                <a:cxnSpLocks/>
                <a:stCxn id="59" idx="5"/>
              </p:cNvCxnSpPr>
              <p:nvPr/>
            </p:nvCxnSpPr>
            <p:spPr>
              <a:xfrm>
                <a:off x="11225725" y="5022308"/>
                <a:ext cx="401045" cy="296156"/>
              </a:xfrm>
              <a:prstGeom prst="line">
                <a:avLst/>
              </a:prstGeom>
              <a:noFill/>
              <a:ln w="6350" cap="flat" cmpd="sng" algn="ctr">
                <a:solidFill>
                  <a:srgbClr val="5B9BD5">
                    <a:lumMod val="75000"/>
                  </a:srgbClr>
                </a:solidFill>
                <a:prstDash val="solid"/>
                <a:miter lim="800000"/>
              </a:ln>
              <a:effectLst/>
            </p:spPr>
          </p:cxnSp>
          <p:sp>
            <p:nvSpPr>
              <p:cNvPr id="36" name="TextBox 161">
                <a:extLst>
                  <a:ext uri="{FF2B5EF4-FFF2-40B4-BE49-F238E27FC236}">
                    <a16:creationId xmlns:a16="http://schemas.microsoft.com/office/drawing/2014/main" id="{B7E150DF-00EA-20AA-9EDD-2D39F2D2B3AA}"/>
                  </a:ext>
                </a:extLst>
              </p:cNvPr>
              <p:cNvSpPr txBox="1"/>
              <p:nvPr/>
            </p:nvSpPr>
            <p:spPr>
              <a:xfrm>
                <a:off x="10072975" y="6042185"/>
                <a:ext cx="1672611"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4472C4"/>
                    </a:solidFill>
                    <a:effectLst/>
                    <a:uLnTx/>
                    <a:uFillTx/>
                    <a:latin typeface="Calibri" pitchFamily="34" charset="0"/>
                    <a:ea typeface="+mn-ea"/>
                    <a:cs typeface="Arial" pitchFamily="34" charset="0"/>
                  </a:rPr>
                  <a:t>Small Cells &amp; Wi-Fi</a:t>
                </a:r>
                <a:endParaRPr kumimoji="0" lang="en-GB" sz="1173" b="0" i="0" u="none" strike="noStrike" kern="1200" cap="none" spc="0" normalizeH="0" baseline="0" noProof="0" dirty="0">
                  <a:ln>
                    <a:noFill/>
                  </a:ln>
                  <a:solidFill>
                    <a:srgbClr val="4472C4"/>
                  </a:solidFill>
                  <a:effectLst/>
                  <a:uLnTx/>
                  <a:uFillTx/>
                  <a:latin typeface="Calibri" pitchFamily="34" charset="0"/>
                  <a:ea typeface="+mn-ea"/>
                  <a:cs typeface="Arial" pitchFamily="34" charset="0"/>
                </a:endParaRPr>
              </a:p>
            </p:txBody>
          </p:sp>
          <p:sp>
            <p:nvSpPr>
              <p:cNvPr id="37" name="TextBox 162">
                <a:extLst>
                  <a:ext uri="{FF2B5EF4-FFF2-40B4-BE49-F238E27FC236}">
                    <a16:creationId xmlns:a16="http://schemas.microsoft.com/office/drawing/2014/main" id="{10D95232-BC5E-D00A-C4F4-286024EAFE6D}"/>
                  </a:ext>
                </a:extLst>
              </p:cNvPr>
              <p:cNvSpPr txBox="1"/>
              <p:nvPr/>
            </p:nvSpPr>
            <p:spPr>
              <a:xfrm>
                <a:off x="11356590" y="5822428"/>
                <a:ext cx="117710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4472C4"/>
                    </a:solidFill>
                    <a:effectLst/>
                    <a:uLnTx/>
                    <a:uFillTx/>
                    <a:latin typeface="Calibri" pitchFamily="34" charset="0"/>
                    <a:ea typeface="+mn-ea"/>
                    <a:cs typeface="Arial" pitchFamily="34" charset="0"/>
                  </a:rPr>
                  <a:t>Macro</a:t>
                </a:r>
                <a:endParaRPr kumimoji="0" lang="en-GB" sz="1173" b="0" i="0" u="none" strike="noStrike" kern="1200" cap="none" spc="0" normalizeH="0" baseline="0" noProof="0" dirty="0">
                  <a:ln>
                    <a:noFill/>
                  </a:ln>
                  <a:solidFill>
                    <a:srgbClr val="4472C4"/>
                  </a:solidFill>
                  <a:effectLst/>
                  <a:uLnTx/>
                  <a:uFillTx/>
                  <a:latin typeface="Calibri" pitchFamily="34" charset="0"/>
                  <a:ea typeface="+mn-ea"/>
                  <a:cs typeface="Arial" pitchFamily="34" charset="0"/>
                </a:endParaRPr>
              </a:p>
            </p:txBody>
          </p:sp>
          <p:grpSp>
            <p:nvGrpSpPr>
              <p:cNvPr id="38" name="Group 37">
                <a:extLst>
                  <a:ext uri="{FF2B5EF4-FFF2-40B4-BE49-F238E27FC236}">
                    <a16:creationId xmlns:a16="http://schemas.microsoft.com/office/drawing/2014/main" id="{6E9AF2F5-3053-3D31-344C-FCB0AA6BBA90}"/>
                  </a:ext>
                </a:extLst>
              </p:cNvPr>
              <p:cNvGrpSpPr/>
              <p:nvPr/>
            </p:nvGrpSpPr>
            <p:grpSpPr>
              <a:xfrm>
                <a:off x="11537542" y="3980470"/>
                <a:ext cx="715502" cy="813991"/>
                <a:chOff x="8946936" y="3957730"/>
                <a:chExt cx="715502" cy="813991"/>
              </a:xfrm>
            </p:grpSpPr>
            <p:pic>
              <p:nvPicPr>
                <p:cNvPr id="41" name="Graphic 164">
                  <a:extLst>
                    <a:ext uri="{FF2B5EF4-FFF2-40B4-BE49-F238E27FC236}">
                      <a16:creationId xmlns:a16="http://schemas.microsoft.com/office/drawing/2014/main" id="{0DF89285-BB42-BE2F-6E8A-22D12650A79D}"/>
                    </a:ext>
                  </a:extLst>
                </p:cNvPr>
                <p:cNvPicPr>
                  <a:picLocks/>
                </p:cNvPicPr>
                <p:nvPr/>
              </p:nvPicPr>
              <p:blipFill>
                <a:blip r:embed="rId20">
                  <a:extLst>
                    <a:ext uri="{96DAC541-7B7A-43D3-8B79-37D633B846F1}">
                      <asvg:svgBlip xmlns:asvg="http://schemas.microsoft.com/office/drawing/2016/SVG/main" r:embed="rId21"/>
                    </a:ext>
                  </a:extLst>
                </a:blip>
                <a:stretch>
                  <a:fillRect/>
                </a:stretch>
              </p:blipFill>
              <p:spPr>
                <a:xfrm>
                  <a:off x="9192041" y="4301324"/>
                  <a:ext cx="470397" cy="470397"/>
                </a:xfrm>
                <a:prstGeom prst="rect">
                  <a:avLst/>
                </a:prstGeom>
              </p:spPr>
            </p:pic>
            <p:pic>
              <p:nvPicPr>
                <p:cNvPr id="42" name="Graphic 165">
                  <a:extLst>
                    <a:ext uri="{FF2B5EF4-FFF2-40B4-BE49-F238E27FC236}">
                      <a16:creationId xmlns:a16="http://schemas.microsoft.com/office/drawing/2014/main" id="{F8E1F5ED-8EDF-8D66-6D5E-50E9F79923F0}"/>
                    </a:ext>
                  </a:extLst>
                </p:cNvPr>
                <p:cNvPicPr>
                  <a:picLocks/>
                </p:cNvPicPr>
                <p:nvPr/>
              </p:nvPicPr>
              <p:blipFill>
                <a:blip r:embed="rId20">
                  <a:extLst>
                    <a:ext uri="{96DAC541-7B7A-43D3-8B79-37D633B846F1}">
                      <asvg:svgBlip xmlns:asvg="http://schemas.microsoft.com/office/drawing/2016/SVG/main" r:embed="rId21"/>
                    </a:ext>
                  </a:extLst>
                </a:blip>
                <a:stretch>
                  <a:fillRect/>
                </a:stretch>
              </p:blipFill>
              <p:spPr>
                <a:xfrm>
                  <a:off x="8946936" y="4148760"/>
                  <a:ext cx="470397" cy="470397"/>
                </a:xfrm>
                <a:prstGeom prst="rect">
                  <a:avLst/>
                </a:prstGeom>
              </p:spPr>
            </p:pic>
            <p:pic>
              <p:nvPicPr>
                <p:cNvPr id="43" name="Graphic 166">
                  <a:extLst>
                    <a:ext uri="{FF2B5EF4-FFF2-40B4-BE49-F238E27FC236}">
                      <a16:creationId xmlns:a16="http://schemas.microsoft.com/office/drawing/2014/main" id="{094D0B81-3638-3747-6281-1EF6F5D18852}"/>
                    </a:ext>
                  </a:extLst>
                </p:cNvPr>
                <p:cNvPicPr>
                  <a:picLocks/>
                </p:cNvPicPr>
                <p:nvPr/>
              </p:nvPicPr>
              <p:blipFill>
                <a:blip r:embed="rId20">
                  <a:extLst>
                    <a:ext uri="{96DAC541-7B7A-43D3-8B79-37D633B846F1}">
                      <asvg:svgBlip xmlns:asvg="http://schemas.microsoft.com/office/drawing/2016/SVG/main" r:embed="rId21"/>
                    </a:ext>
                  </a:extLst>
                </a:blip>
                <a:stretch>
                  <a:fillRect/>
                </a:stretch>
              </p:blipFill>
              <p:spPr>
                <a:xfrm>
                  <a:off x="9182134" y="3957730"/>
                  <a:ext cx="470397" cy="470397"/>
                </a:xfrm>
                <a:prstGeom prst="rect">
                  <a:avLst/>
                </a:prstGeom>
              </p:spPr>
            </p:pic>
          </p:grpSp>
          <p:sp>
            <p:nvSpPr>
              <p:cNvPr id="39" name="TextBox 167">
                <a:extLst>
                  <a:ext uri="{FF2B5EF4-FFF2-40B4-BE49-F238E27FC236}">
                    <a16:creationId xmlns:a16="http://schemas.microsoft.com/office/drawing/2014/main" id="{D8F6DE20-47AC-4C6E-8641-36E59B14EC01}"/>
                  </a:ext>
                </a:extLst>
              </p:cNvPr>
              <p:cNvSpPr txBox="1"/>
              <p:nvPr/>
            </p:nvSpPr>
            <p:spPr>
              <a:xfrm>
                <a:off x="11355602" y="4682752"/>
                <a:ext cx="1177105" cy="322076"/>
              </a:xfrm>
              <a:prstGeom prst="rect">
                <a:avLst/>
              </a:prstGeom>
              <a:noFill/>
            </p:spPr>
            <p:txBody>
              <a:bodyPr wrap="square" rtlCol="0">
                <a:spAutoFit/>
              </a:bodyPr>
              <a:lstStyle>
                <a:defPPr>
                  <a:defRPr lang="en-GB"/>
                </a:defPPr>
                <a:lvl1pPr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1386745" rtl="0" eaLnBrk="1" fontAlgn="base" latinLnBrk="0" hangingPunct="1">
                  <a:lnSpc>
                    <a:spcPct val="100000"/>
                  </a:lnSpc>
                  <a:spcBef>
                    <a:spcPct val="0"/>
                  </a:spcBef>
                  <a:spcAft>
                    <a:spcPct val="0"/>
                  </a:spcAft>
                  <a:buClrTx/>
                  <a:buSzTx/>
                  <a:buFontTx/>
                  <a:buNone/>
                  <a:tabLst/>
                  <a:defRPr/>
                </a:pPr>
                <a:r>
                  <a:rPr kumimoji="0" lang="en-GB" sz="1493" b="0" i="0" u="none" strike="noStrike" kern="1200" cap="none" spc="0" normalizeH="0" baseline="0" noProof="0" dirty="0">
                    <a:ln>
                      <a:noFill/>
                    </a:ln>
                    <a:solidFill>
                      <a:srgbClr val="4472C4"/>
                    </a:solidFill>
                    <a:effectLst/>
                    <a:uLnTx/>
                    <a:uFillTx/>
                    <a:latin typeface="Calibri" pitchFamily="34" charset="0"/>
                    <a:ea typeface="+mn-ea"/>
                    <a:cs typeface="Arial" pitchFamily="34" charset="0"/>
                  </a:rPr>
                  <a:t>DAS</a:t>
                </a:r>
                <a:endParaRPr kumimoji="0" lang="en-GB" sz="1173" b="0" i="0" u="none" strike="noStrike" kern="1200" cap="none" spc="0" normalizeH="0" baseline="0" noProof="0" dirty="0">
                  <a:ln>
                    <a:noFill/>
                  </a:ln>
                  <a:solidFill>
                    <a:srgbClr val="4472C4"/>
                  </a:solidFill>
                  <a:effectLst/>
                  <a:uLnTx/>
                  <a:uFillTx/>
                  <a:latin typeface="Calibri" pitchFamily="34" charset="0"/>
                  <a:ea typeface="+mn-ea"/>
                  <a:cs typeface="Arial" pitchFamily="34" charset="0"/>
                </a:endParaRPr>
              </a:p>
            </p:txBody>
          </p:sp>
          <p:cxnSp>
            <p:nvCxnSpPr>
              <p:cNvPr id="40" name="Straight Connector 39">
                <a:extLst>
                  <a:ext uri="{FF2B5EF4-FFF2-40B4-BE49-F238E27FC236}">
                    <a16:creationId xmlns:a16="http://schemas.microsoft.com/office/drawing/2014/main" id="{0693B481-2AFC-62AC-2829-9DDBBBA15A41}"/>
                  </a:ext>
                </a:extLst>
              </p:cNvPr>
              <p:cNvCxnSpPr>
                <a:cxnSpLocks/>
                <a:endCxn id="42" idx="2"/>
              </p:cNvCxnSpPr>
              <p:nvPr/>
            </p:nvCxnSpPr>
            <p:spPr>
              <a:xfrm flipV="1">
                <a:off x="11355602" y="4641897"/>
                <a:ext cx="417139" cy="43402"/>
              </a:xfrm>
              <a:prstGeom prst="line">
                <a:avLst/>
              </a:prstGeom>
              <a:noFill/>
              <a:ln w="6350" cap="flat" cmpd="sng" algn="ctr">
                <a:solidFill>
                  <a:srgbClr val="5B9BD5">
                    <a:lumMod val="75000"/>
                  </a:srgbClr>
                </a:solidFill>
                <a:prstDash val="solid"/>
                <a:miter lim="800000"/>
              </a:ln>
              <a:effectLst/>
            </p:spPr>
          </p:cxnSp>
        </p:grpSp>
      </p:grpSp>
      <p:sp>
        <p:nvSpPr>
          <p:cNvPr id="67" name="Footer Placeholder 4">
            <a:extLst>
              <a:ext uri="{FF2B5EF4-FFF2-40B4-BE49-F238E27FC236}">
                <a16:creationId xmlns:a16="http://schemas.microsoft.com/office/drawing/2014/main" id="{23AB109F-EB79-C198-8BA0-29F4D964A3C5}"/>
              </a:ext>
            </a:extLst>
          </p:cNvPr>
          <p:cNvSpPr>
            <a:spLocks noGrp="1"/>
          </p:cNvSpPr>
          <p:nvPr/>
        </p:nvSpPr>
        <p:spPr>
          <a:xfrm>
            <a:off x="4501012" y="6513812"/>
            <a:ext cx="3189977" cy="153888"/>
          </a:xfrm>
          <a:prstGeom prst="rect">
            <a:avLst/>
          </a:prstGeom>
        </p:spPr>
        <p:txBody>
          <a:bodyPr vert="horz" wrap="none" lIns="0" tIns="0" rIns="0" bIns="0" numCol="1" anchor="t" anchorCtr="0" compatLnSpc="1">
            <a:prstTxWarp prst="textNoShape">
              <a:avLst/>
            </a:prstTxWarp>
            <a:spAutoFit/>
          </a:bodyPr>
          <a:lstStyle>
            <a:defPPr>
              <a:defRPr lang="en-GB"/>
            </a:defPPr>
            <a:lvl1pPr algn="ctr" defTabSz="649288" rtl="0" fontAlgn="base">
              <a:spcBef>
                <a:spcPct val="0"/>
              </a:spcBef>
              <a:spcAft>
                <a:spcPct val="0"/>
              </a:spcAft>
              <a:defRPr sz="1000" b="0" i="0" kern="1200">
                <a:solidFill>
                  <a:srgbClr val="575756"/>
                </a:solidFill>
                <a:latin typeface="Calibri" panose="020F0502020204030204" pitchFamily="34" charset="0"/>
                <a:ea typeface="+mn-ea"/>
                <a:cs typeface="Calibri Regular" charset="0"/>
              </a:defRPr>
            </a:lvl1pPr>
            <a:lvl2pPr marL="649288" indent="-192088"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2pPr>
            <a:lvl3pPr marL="1300163" indent="-385763"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3pPr>
            <a:lvl4pPr marL="1949450" indent="-577850"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4pPr>
            <a:lvl5pPr marL="2600325" indent="-771525" algn="l" defTabSz="649288" rtl="0" fontAlgn="base">
              <a:spcBef>
                <a:spcPct val="0"/>
              </a:spcBef>
              <a:spcAft>
                <a:spcPct val="0"/>
              </a:spcAft>
              <a:defRPr sz="2600" kern="1200">
                <a:solidFill>
                  <a:schemeClr val="tx1"/>
                </a:solidFill>
                <a:latin typeface="Arial" panose="020B0604020202020204" pitchFamily="34" charset="0"/>
                <a:ea typeface="+mn-ea"/>
                <a:cs typeface="Geneva" pitchFamily="-110" charset="0"/>
              </a:defRPr>
            </a:lvl5pPr>
            <a:lvl6pPr marL="2286000" algn="l" defTabSz="914400" rtl="0" eaLnBrk="1" latinLnBrk="0" hangingPunct="1">
              <a:defRPr sz="2600" kern="1200">
                <a:solidFill>
                  <a:schemeClr val="tx1"/>
                </a:solidFill>
                <a:latin typeface="Arial" panose="020B0604020202020204" pitchFamily="34" charset="0"/>
                <a:ea typeface="+mn-ea"/>
                <a:cs typeface="Geneva" pitchFamily="-110" charset="0"/>
              </a:defRPr>
            </a:lvl6pPr>
            <a:lvl7pPr marL="2743200" algn="l" defTabSz="914400" rtl="0" eaLnBrk="1" latinLnBrk="0" hangingPunct="1">
              <a:defRPr sz="2600" kern="1200">
                <a:solidFill>
                  <a:schemeClr val="tx1"/>
                </a:solidFill>
                <a:latin typeface="Arial" panose="020B0604020202020204" pitchFamily="34" charset="0"/>
                <a:ea typeface="+mn-ea"/>
                <a:cs typeface="Geneva" pitchFamily="-110" charset="0"/>
              </a:defRPr>
            </a:lvl7pPr>
            <a:lvl8pPr marL="3200400" algn="l" defTabSz="914400" rtl="0" eaLnBrk="1" latinLnBrk="0" hangingPunct="1">
              <a:defRPr sz="2600" kern="1200">
                <a:solidFill>
                  <a:schemeClr val="tx1"/>
                </a:solidFill>
                <a:latin typeface="Arial" panose="020B0604020202020204" pitchFamily="34" charset="0"/>
                <a:ea typeface="+mn-ea"/>
                <a:cs typeface="Geneva" pitchFamily="-110" charset="0"/>
              </a:defRPr>
            </a:lvl8pPr>
            <a:lvl9pPr marL="3657600" algn="l" defTabSz="914400" rtl="0" eaLnBrk="1" latinLnBrk="0" hangingPunct="1">
              <a:defRPr sz="2600" kern="1200">
                <a:solidFill>
                  <a:schemeClr val="tx1"/>
                </a:solidFill>
                <a:latin typeface="Arial" panose="020B0604020202020204" pitchFamily="34" charset="0"/>
                <a:ea typeface="+mn-ea"/>
                <a:cs typeface="Geneva" pitchFamily="-110" charset="0"/>
              </a:defRPr>
            </a:lvl9pPr>
          </a:lstStyle>
          <a:p>
            <a:pPr marL="0" marR="0" lvl="0" indent="0" algn="ctr" defTabSz="649288"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rPr>
              <a:t>Confidential &amp; © Real Wireless Ltd. 2024. All rights reserved. </a:t>
            </a:r>
            <a:endParaRPr kumimoji="0" lang="en-GB" altLang="en-US" sz="1000" b="0" i="0" u="none" strike="noStrike" kern="1200" cap="none" spc="0" normalizeH="0" baseline="0" noProof="0" dirty="0">
              <a:ln>
                <a:noFill/>
              </a:ln>
              <a:solidFill>
                <a:srgbClr val="575756"/>
              </a:solidFill>
              <a:effectLst/>
              <a:uLnTx/>
              <a:uFillTx/>
              <a:latin typeface="Calibri" panose="020F0502020204030204" pitchFamily="34" charset="0"/>
              <a:ea typeface="+mn-ea"/>
            </a:endParaRPr>
          </a:p>
        </p:txBody>
      </p:sp>
      <p:sp>
        <p:nvSpPr>
          <p:cNvPr id="68" name="Content Placeholder 2">
            <a:extLst>
              <a:ext uri="{FF2B5EF4-FFF2-40B4-BE49-F238E27FC236}">
                <a16:creationId xmlns:a16="http://schemas.microsoft.com/office/drawing/2014/main" id="{F6E81B5D-F39B-B23D-1A92-3F19489D1901}"/>
              </a:ext>
            </a:extLst>
          </p:cNvPr>
          <p:cNvSpPr>
            <a:spLocks noGrp="1"/>
          </p:cNvSpPr>
          <p:nvPr/>
        </p:nvSpPr>
        <p:spPr bwMode="auto">
          <a:xfrm>
            <a:off x="228442" y="1358635"/>
            <a:ext cx="5495958" cy="41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spcCol="0" anchor="t" anchorCtr="0" compatLnSpc="1">
            <a:prstTxWarp prst="textNoShape">
              <a:avLst/>
            </a:prstTxWarp>
            <a:noAutofit/>
          </a:bodyPr>
          <a:lstStyle>
            <a:lvl1pPr marL="288000" indent="-288000" algn="l" defTabSz="649288" rtl="0" eaLnBrk="1" fontAlgn="base" hangingPunct="1">
              <a:spcBef>
                <a:spcPts val="0"/>
              </a:spcBef>
              <a:spcAft>
                <a:spcPts val="1200"/>
              </a:spcAft>
              <a:buClr>
                <a:schemeClr val="accent1"/>
              </a:buClr>
              <a:buFont typeface="Calibri" panose="020F0502020204030204" pitchFamily="34" charset="0"/>
              <a:buChar char="●"/>
              <a:defRPr sz="2200" b="0" i="0" kern="1200">
                <a:solidFill>
                  <a:schemeClr val="tx1"/>
                </a:solidFill>
                <a:latin typeface="+mn-lt"/>
                <a:ea typeface="Calibri Regular" charset="0"/>
                <a:cs typeface="Calibri Regular" charset="0"/>
              </a:defRPr>
            </a:lvl1pPr>
            <a:lvl2pPr marL="576000" indent="-288000" algn="l" defTabSz="649288" rtl="0" eaLnBrk="1" fontAlgn="base" hangingPunct="1">
              <a:spcBef>
                <a:spcPts val="0"/>
              </a:spcBef>
              <a:spcAft>
                <a:spcPts val="1200"/>
              </a:spcAft>
              <a:buClr>
                <a:schemeClr val="accent4"/>
              </a:buClr>
              <a:buFont typeface="Calibri" panose="020F0502020204030204" pitchFamily="34" charset="0"/>
              <a:buChar char="●"/>
              <a:defRPr sz="2200" b="0" i="0" kern="1200">
                <a:solidFill>
                  <a:schemeClr val="tx1"/>
                </a:solidFill>
                <a:latin typeface="+mn-lt"/>
                <a:ea typeface="Calibri Regular" charset="0"/>
                <a:cs typeface="Calibri Regular" charset="0"/>
              </a:defRPr>
            </a:lvl2pPr>
            <a:lvl3pPr marL="864000" indent="-288000" algn="l" defTabSz="649288" rtl="0" eaLnBrk="1" fontAlgn="base" hangingPunct="1">
              <a:spcBef>
                <a:spcPts val="0"/>
              </a:spcBef>
              <a:spcAft>
                <a:spcPts val="1200"/>
              </a:spcAft>
              <a:buClr>
                <a:schemeClr val="accent5"/>
              </a:buClr>
              <a:buFont typeface="Lucida Grande"/>
              <a:buChar char="●"/>
              <a:defRPr sz="2200" b="0" i="0" kern="1200">
                <a:solidFill>
                  <a:schemeClr val="tx1"/>
                </a:solidFill>
                <a:latin typeface="+mn-lt"/>
                <a:ea typeface="ヒラギノ角ゴ Pro W3" pitchFamily="-110" charset="-128"/>
                <a:cs typeface="Calibri Regular" charset="0"/>
              </a:defRPr>
            </a:lvl3pPr>
            <a:lvl4pPr marL="1152000" indent="-288000" algn="l" defTabSz="649288" rtl="0" eaLnBrk="1" fontAlgn="base" hangingPunct="1">
              <a:spcBef>
                <a:spcPts val="0"/>
              </a:spcBef>
              <a:spcAft>
                <a:spcPts val="1200"/>
              </a:spcAft>
              <a:buClr>
                <a:schemeClr val="accent6"/>
              </a:buClr>
              <a:buSzPct val="100000"/>
              <a:buFont typeface="Calibri" panose="020F0502020204030204" pitchFamily="34" charset="0"/>
              <a:buChar char="●"/>
              <a:defRPr sz="2200" b="0" i="0" kern="1200">
                <a:solidFill>
                  <a:schemeClr val="tx1"/>
                </a:solidFill>
                <a:latin typeface="+mn-lt"/>
                <a:ea typeface="ヒラギノ角ゴ Pro W3" pitchFamily="-110" charset="-128"/>
                <a:cs typeface="Calibri Regular" charset="0"/>
              </a:defRPr>
            </a:lvl4pPr>
            <a:lvl5pPr marL="1077913" indent="-273050" algn="l" defTabSz="649288" rtl="0" eaLnBrk="1" fontAlgn="base" hangingPunct="1">
              <a:spcBef>
                <a:spcPts val="0"/>
              </a:spcBef>
              <a:spcAft>
                <a:spcPts val="600"/>
              </a:spcAft>
              <a:buFont typeface="Arial" panose="020B0604020202020204" pitchFamily="34" charset="0"/>
              <a:buChar char="»"/>
              <a:defRPr sz="1200" kern="1200">
                <a:solidFill>
                  <a:schemeClr val="tx1"/>
                </a:solidFill>
                <a:latin typeface="+mn-lt"/>
                <a:ea typeface="ヒラギノ角ゴ Pro W3" pitchFamily="-110" charset="-128"/>
                <a:cs typeface="Geneva" pitchFamily="-110" charset="0"/>
              </a:defRPr>
            </a:lvl5pPr>
            <a:lvl6pPr marL="3576013" indent="-325092" algn="l" defTabSz="650184" rtl="0" eaLnBrk="1" latinLnBrk="0" hangingPunct="1">
              <a:spcBef>
                <a:spcPct val="20000"/>
              </a:spcBef>
              <a:buFont typeface="Arial"/>
              <a:buChar char="•"/>
              <a:defRPr sz="2800" kern="1200">
                <a:solidFill>
                  <a:schemeClr val="tx1"/>
                </a:solidFill>
                <a:latin typeface="+mn-lt"/>
                <a:ea typeface="+mn-ea"/>
                <a:cs typeface="+mn-cs"/>
              </a:defRPr>
            </a:lvl6pPr>
            <a:lvl7pPr marL="4226197" indent="-325092" algn="l" defTabSz="650184" rtl="0" eaLnBrk="1" latinLnBrk="0" hangingPunct="1">
              <a:spcBef>
                <a:spcPct val="20000"/>
              </a:spcBef>
              <a:buFont typeface="Arial"/>
              <a:buChar char="•"/>
              <a:defRPr sz="2800" kern="1200">
                <a:solidFill>
                  <a:schemeClr val="tx1"/>
                </a:solidFill>
                <a:latin typeface="+mn-lt"/>
                <a:ea typeface="+mn-ea"/>
                <a:cs typeface="+mn-cs"/>
              </a:defRPr>
            </a:lvl7pPr>
            <a:lvl8pPr marL="4876381" indent="-325092" algn="l" defTabSz="650184" rtl="0" eaLnBrk="1" latinLnBrk="0" hangingPunct="1">
              <a:spcBef>
                <a:spcPct val="20000"/>
              </a:spcBef>
              <a:buFont typeface="Arial"/>
              <a:buChar char="•"/>
              <a:defRPr sz="2800" kern="1200">
                <a:solidFill>
                  <a:schemeClr val="tx1"/>
                </a:solidFill>
                <a:latin typeface="+mn-lt"/>
                <a:ea typeface="+mn-ea"/>
                <a:cs typeface="+mn-cs"/>
              </a:defRPr>
            </a:lvl8pPr>
            <a:lvl9pPr marL="5526565" indent="-325092" algn="l" defTabSz="650184" rtl="0" eaLnBrk="1" latinLnBrk="0" hangingPunct="1">
              <a:spcBef>
                <a:spcPct val="20000"/>
              </a:spcBef>
              <a:buFont typeface="Arial"/>
              <a:buChar char="•"/>
              <a:defRPr sz="2800" kern="1200">
                <a:solidFill>
                  <a:schemeClr val="tx1"/>
                </a:solidFill>
                <a:latin typeface="+mn-lt"/>
                <a:ea typeface="+mn-ea"/>
                <a:cs typeface="+mn-cs"/>
              </a:defRPr>
            </a:lvl9pPr>
          </a:lstStyle>
          <a:p>
            <a:pPr marL="0" indent="0">
              <a:buNone/>
            </a:pPr>
            <a:r>
              <a:rPr lang="en-US" sz="1800" dirty="0">
                <a:latin typeface="+mj-lt"/>
              </a:rPr>
              <a:t>The </a:t>
            </a:r>
            <a:r>
              <a:rPr lang="en-US" sz="1800" b="1" dirty="0">
                <a:latin typeface="+mj-lt"/>
              </a:rPr>
              <a:t>Wireless Fabric </a:t>
            </a:r>
            <a:r>
              <a:rPr lang="en-US" sz="1800" dirty="0">
                <a:latin typeface="+mj-lt"/>
              </a:rPr>
              <a:t>concept developed by Real Wireless helps ensure a Stadium provides a </a:t>
            </a:r>
            <a:r>
              <a:rPr lang="en-GB" sz="1800" dirty="0">
                <a:latin typeface="+mj-lt"/>
              </a:rPr>
              <a:t>robust, multi-layered, evolving </a:t>
            </a:r>
            <a:r>
              <a:rPr lang="en-GB" sz="1800" b="1" dirty="0">
                <a:latin typeface="+mj-lt"/>
              </a:rPr>
              <a:t>wireless connectivity platform</a:t>
            </a:r>
            <a:r>
              <a:rPr lang="en-GB" sz="1800" dirty="0">
                <a:latin typeface="+mj-lt"/>
              </a:rPr>
              <a:t>, comprising a </a:t>
            </a:r>
            <a:r>
              <a:rPr lang="en-US" sz="1800" dirty="0">
                <a:latin typeface="+mj-lt"/>
              </a:rPr>
              <a:t>range of complementary technologies which are;</a:t>
            </a:r>
          </a:p>
          <a:p>
            <a:pPr marL="704215" indent="-342900">
              <a:buFont typeface="Arial" panose="020B0604020202020204" pitchFamily="34" charset="0"/>
              <a:buChar char="•"/>
            </a:pPr>
            <a:r>
              <a:rPr lang="en-US" sz="1800" dirty="0">
                <a:latin typeface="+mj-lt"/>
              </a:rPr>
              <a:t>Carefully combined to efficiently offer the right connectivity in the right places for the right use case or application</a:t>
            </a:r>
          </a:p>
          <a:p>
            <a:pPr marL="704215" indent="-342900">
              <a:buFont typeface="Arial" panose="020B0604020202020204" pitchFamily="34" charset="0"/>
              <a:buChar char="•"/>
            </a:pPr>
            <a:r>
              <a:rPr lang="en-US" sz="1800" dirty="0">
                <a:latin typeface="+mj-lt"/>
              </a:rPr>
              <a:t>Aligned to the Stadiums digital strategy</a:t>
            </a:r>
          </a:p>
          <a:p>
            <a:pPr marL="704215" indent="-342900">
              <a:buFont typeface="Arial" panose="020B0604020202020204" pitchFamily="34" charset="0"/>
              <a:buChar char="•"/>
            </a:pPr>
            <a:r>
              <a:rPr lang="en-US" sz="1800" dirty="0">
                <a:latin typeface="+mj-lt"/>
              </a:rPr>
              <a:t>Aligned to key Mobile and Wi-Fi industry roadmaps, which will allow a Stadium to be a world class connected venue</a:t>
            </a:r>
          </a:p>
          <a:p>
            <a:pPr marL="704215" indent="-342900">
              <a:buFont typeface="Arial" panose="020B0604020202020204" pitchFamily="34" charset="0"/>
              <a:buChar char="•"/>
            </a:pPr>
            <a:r>
              <a:rPr lang="en-US" sz="1800" dirty="0">
                <a:latin typeface="+mj-lt"/>
              </a:rPr>
              <a:t>Making the best use of available spectrum resources (now and as they evolve in the future)</a:t>
            </a:r>
          </a:p>
        </p:txBody>
      </p:sp>
      <p:sp>
        <p:nvSpPr>
          <p:cNvPr id="69" name="Content Placeholder 2">
            <a:extLst>
              <a:ext uri="{FF2B5EF4-FFF2-40B4-BE49-F238E27FC236}">
                <a16:creationId xmlns:a16="http://schemas.microsoft.com/office/drawing/2014/main" id="{C83CE74C-D365-A01A-7B24-4A1B5FFAA14C}"/>
              </a:ext>
            </a:extLst>
          </p:cNvPr>
          <p:cNvSpPr>
            <a:spLocks noGrp="1"/>
          </p:cNvSpPr>
          <p:nvPr/>
        </p:nvSpPr>
        <p:spPr bwMode="auto">
          <a:xfrm rot="21386254">
            <a:off x="930343" y="1788257"/>
            <a:ext cx="10677121" cy="4075326"/>
          </a:xfrm>
          <a:prstGeom prst="rect">
            <a:avLst/>
          </a:prstGeom>
          <a:solidFill>
            <a:schemeClr val="bg1">
              <a:alpha val="93000"/>
            </a:schemeClr>
          </a:solidFill>
          <a:ln>
            <a:noFill/>
          </a:ln>
        </p:spPr>
        <p:txBody>
          <a:bodyPr vert="horz" wrap="square" lIns="0" tIns="0" rIns="0" bIns="0" numCol="1" spcCol="0" anchor="t" anchorCtr="0" compatLnSpc="1">
            <a:prstTxWarp prst="textNoShape">
              <a:avLst/>
            </a:prstTxWarp>
            <a:noAutofit/>
          </a:bodyPr>
          <a:lstStyle>
            <a:lvl1pPr marL="288000" indent="-288000" algn="l" defTabSz="649288" rtl="0" eaLnBrk="1" fontAlgn="base" hangingPunct="1">
              <a:spcBef>
                <a:spcPts val="0"/>
              </a:spcBef>
              <a:spcAft>
                <a:spcPts val="1200"/>
              </a:spcAft>
              <a:buClr>
                <a:schemeClr val="accent1"/>
              </a:buClr>
              <a:buFont typeface="Calibri" panose="020F0502020204030204" pitchFamily="34" charset="0"/>
              <a:buChar char="●"/>
              <a:defRPr sz="2200" b="0" i="0" kern="1200">
                <a:solidFill>
                  <a:schemeClr val="tx1"/>
                </a:solidFill>
                <a:latin typeface="+mn-lt"/>
                <a:ea typeface="Calibri Regular" charset="0"/>
                <a:cs typeface="Calibri Regular" charset="0"/>
              </a:defRPr>
            </a:lvl1pPr>
            <a:lvl2pPr marL="576000" indent="-288000" algn="l" defTabSz="649288" rtl="0" eaLnBrk="1" fontAlgn="base" hangingPunct="1">
              <a:spcBef>
                <a:spcPts val="0"/>
              </a:spcBef>
              <a:spcAft>
                <a:spcPts val="1200"/>
              </a:spcAft>
              <a:buClr>
                <a:schemeClr val="accent4"/>
              </a:buClr>
              <a:buFont typeface="Calibri" panose="020F0502020204030204" pitchFamily="34" charset="0"/>
              <a:buChar char="●"/>
              <a:defRPr sz="2200" b="0" i="0" kern="1200">
                <a:solidFill>
                  <a:schemeClr val="tx1"/>
                </a:solidFill>
                <a:latin typeface="+mn-lt"/>
                <a:ea typeface="Calibri Regular" charset="0"/>
                <a:cs typeface="Calibri Regular" charset="0"/>
              </a:defRPr>
            </a:lvl2pPr>
            <a:lvl3pPr marL="864000" indent="-288000" algn="l" defTabSz="649288" rtl="0" eaLnBrk="1" fontAlgn="base" hangingPunct="1">
              <a:spcBef>
                <a:spcPts val="0"/>
              </a:spcBef>
              <a:spcAft>
                <a:spcPts val="1200"/>
              </a:spcAft>
              <a:buClr>
                <a:schemeClr val="accent5"/>
              </a:buClr>
              <a:buFont typeface="Lucida Grande"/>
              <a:buChar char="●"/>
              <a:defRPr sz="2200" b="0" i="0" kern="1200">
                <a:solidFill>
                  <a:schemeClr val="tx1"/>
                </a:solidFill>
                <a:latin typeface="+mn-lt"/>
                <a:ea typeface="ヒラギノ角ゴ Pro W3" pitchFamily="-110" charset="-128"/>
                <a:cs typeface="Calibri Regular" charset="0"/>
              </a:defRPr>
            </a:lvl3pPr>
            <a:lvl4pPr marL="1152000" indent="-288000" algn="l" defTabSz="649288" rtl="0" eaLnBrk="1" fontAlgn="base" hangingPunct="1">
              <a:spcBef>
                <a:spcPts val="0"/>
              </a:spcBef>
              <a:spcAft>
                <a:spcPts val="1200"/>
              </a:spcAft>
              <a:buClr>
                <a:schemeClr val="accent6"/>
              </a:buClr>
              <a:buSzPct val="100000"/>
              <a:buFont typeface="Calibri" panose="020F0502020204030204" pitchFamily="34" charset="0"/>
              <a:buChar char="●"/>
              <a:defRPr sz="2200" b="0" i="0" kern="1200">
                <a:solidFill>
                  <a:schemeClr val="tx1"/>
                </a:solidFill>
                <a:latin typeface="+mn-lt"/>
                <a:ea typeface="ヒラギノ角ゴ Pro W3" pitchFamily="-110" charset="-128"/>
                <a:cs typeface="Calibri Regular" charset="0"/>
              </a:defRPr>
            </a:lvl4pPr>
            <a:lvl5pPr marL="1077913" indent="-273050" algn="l" defTabSz="649288" rtl="0" eaLnBrk="1" fontAlgn="base" hangingPunct="1">
              <a:spcBef>
                <a:spcPts val="0"/>
              </a:spcBef>
              <a:spcAft>
                <a:spcPts val="600"/>
              </a:spcAft>
              <a:buFont typeface="Arial" panose="020B0604020202020204" pitchFamily="34" charset="0"/>
              <a:buChar char="»"/>
              <a:defRPr sz="1200" kern="1200">
                <a:solidFill>
                  <a:schemeClr val="tx1"/>
                </a:solidFill>
                <a:latin typeface="+mn-lt"/>
                <a:ea typeface="ヒラギノ角ゴ Pro W3" pitchFamily="-110" charset="-128"/>
                <a:cs typeface="Geneva" pitchFamily="-110" charset="0"/>
              </a:defRPr>
            </a:lvl5pPr>
            <a:lvl6pPr marL="3576013" indent="-325092" algn="l" defTabSz="650184" rtl="0" eaLnBrk="1" latinLnBrk="0" hangingPunct="1">
              <a:spcBef>
                <a:spcPct val="20000"/>
              </a:spcBef>
              <a:buFont typeface="Arial"/>
              <a:buChar char="•"/>
              <a:defRPr sz="2800" kern="1200">
                <a:solidFill>
                  <a:schemeClr val="tx1"/>
                </a:solidFill>
                <a:latin typeface="+mn-lt"/>
                <a:ea typeface="+mn-ea"/>
                <a:cs typeface="+mn-cs"/>
              </a:defRPr>
            </a:lvl6pPr>
            <a:lvl7pPr marL="4226197" indent="-325092" algn="l" defTabSz="650184" rtl="0" eaLnBrk="1" latinLnBrk="0" hangingPunct="1">
              <a:spcBef>
                <a:spcPct val="20000"/>
              </a:spcBef>
              <a:buFont typeface="Arial"/>
              <a:buChar char="•"/>
              <a:defRPr sz="2800" kern="1200">
                <a:solidFill>
                  <a:schemeClr val="tx1"/>
                </a:solidFill>
                <a:latin typeface="+mn-lt"/>
                <a:ea typeface="+mn-ea"/>
                <a:cs typeface="+mn-cs"/>
              </a:defRPr>
            </a:lvl7pPr>
            <a:lvl8pPr marL="4876381" indent="-325092" algn="l" defTabSz="650184" rtl="0" eaLnBrk="1" latinLnBrk="0" hangingPunct="1">
              <a:spcBef>
                <a:spcPct val="20000"/>
              </a:spcBef>
              <a:buFont typeface="Arial"/>
              <a:buChar char="•"/>
              <a:defRPr sz="2800" kern="1200">
                <a:solidFill>
                  <a:schemeClr val="tx1"/>
                </a:solidFill>
                <a:latin typeface="+mn-lt"/>
                <a:ea typeface="+mn-ea"/>
                <a:cs typeface="+mn-cs"/>
              </a:defRPr>
            </a:lvl8pPr>
            <a:lvl9pPr marL="5526565" indent="-325092" algn="l" defTabSz="650184" rtl="0" eaLnBrk="1" latinLnBrk="0" hangingPunct="1">
              <a:spcBef>
                <a:spcPct val="20000"/>
              </a:spcBef>
              <a:buFont typeface="Arial"/>
              <a:buChar char="•"/>
              <a:defRPr sz="2800" kern="1200">
                <a:solidFill>
                  <a:schemeClr val="tx1"/>
                </a:solidFill>
                <a:latin typeface="+mn-lt"/>
                <a:ea typeface="+mn-ea"/>
                <a:cs typeface="+mn-cs"/>
              </a:defRPr>
            </a:lvl9pPr>
          </a:lstStyle>
          <a:p>
            <a:pPr marL="0" indent="0">
              <a:buNone/>
            </a:pPr>
            <a:r>
              <a:rPr lang="en-US" sz="4400" b="1" dirty="0">
                <a:solidFill>
                  <a:schemeClr val="accent1"/>
                </a:solidFill>
                <a:latin typeface="+mj-lt"/>
              </a:rPr>
              <a:t>Early engagement of an independent expert is advisable to help develop the requirements, support the tender process and provide independent oversight to the design and delivery of the wireless technologies required to achieve the optimum service.</a:t>
            </a:r>
          </a:p>
        </p:txBody>
      </p:sp>
    </p:spTree>
    <p:extLst>
      <p:ext uri="{BB962C8B-B14F-4D97-AF65-F5344CB8AC3E}">
        <p14:creationId xmlns:p14="http://schemas.microsoft.com/office/powerpoint/2010/main" val="3320889217"/>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FDA476A4-D7C9-4308-A30F-FA9C76BF0DA7}"/>
              </a:ext>
            </a:extLst>
          </p:cNvPr>
          <p:cNvSpPr>
            <a:spLocks noGrp="1"/>
          </p:cNvSpPr>
          <p:nvPr>
            <p:ph type="dt" sz="half" idx="10"/>
          </p:nvPr>
        </p:nvSpPr>
        <p:spPr>
          <a:xfrm>
            <a:off x="1485487" y="6469559"/>
            <a:ext cx="634789" cy="144335"/>
          </a:xfrm>
        </p:spPr>
        <p:txBody>
          <a:bodyPr/>
          <a:lstStyle/>
          <a:p>
            <a:fld id="{888E739E-CC92-4644-B61E-21BD8042B8DA}" type="datetime4">
              <a:rPr lang="en-GB" altLang="en-US" smtClean="0"/>
              <a:t>19 November 2024</a:t>
            </a:fld>
            <a:endParaRPr lang="en-GB" altLang="en-US" dirty="0"/>
          </a:p>
        </p:txBody>
      </p:sp>
      <p:sp>
        <p:nvSpPr>
          <p:cNvPr id="6" name="Footer Placeholder 5">
            <a:extLst>
              <a:ext uri="{FF2B5EF4-FFF2-40B4-BE49-F238E27FC236}">
                <a16:creationId xmlns:a16="http://schemas.microsoft.com/office/drawing/2014/main" id="{AAE24119-8D9E-469E-A723-41BEFE739F0F}"/>
              </a:ext>
            </a:extLst>
          </p:cNvPr>
          <p:cNvSpPr>
            <a:spLocks noGrp="1"/>
          </p:cNvSpPr>
          <p:nvPr>
            <p:ph type="ftr" sz="quarter" idx="11"/>
          </p:nvPr>
        </p:nvSpPr>
        <p:spPr>
          <a:xfrm>
            <a:off x="4600870" y="6469559"/>
            <a:ext cx="2990603" cy="144270"/>
          </a:xfrm>
        </p:spPr>
        <p:txBody>
          <a:bodyPr/>
          <a:lstStyle/>
          <a:p>
            <a:r>
              <a:rPr lang="en-GB" altLang="en-US" dirty="0"/>
              <a:t>Confidential &amp; © Real Wireless Ltd. 2024. All rights reserved. </a:t>
            </a:r>
          </a:p>
        </p:txBody>
      </p:sp>
      <p:sp>
        <p:nvSpPr>
          <p:cNvPr id="7" name="Slide Number Placeholder 6">
            <a:extLst>
              <a:ext uri="{FF2B5EF4-FFF2-40B4-BE49-F238E27FC236}">
                <a16:creationId xmlns:a16="http://schemas.microsoft.com/office/drawing/2014/main" id="{91D2D14A-1A30-4944-9D42-6697AB2EB954}"/>
              </a:ext>
            </a:extLst>
          </p:cNvPr>
          <p:cNvSpPr>
            <a:spLocks noGrp="1"/>
          </p:cNvSpPr>
          <p:nvPr>
            <p:ph type="sldNum" sz="quarter" idx="12"/>
          </p:nvPr>
        </p:nvSpPr>
        <p:spPr>
          <a:xfrm>
            <a:off x="1068717" y="6466597"/>
            <a:ext cx="60914" cy="144335"/>
          </a:xfrm>
        </p:spPr>
        <p:txBody>
          <a:bodyPr/>
          <a:lstStyle/>
          <a:p>
            <a:fld id="{C2A25A81-951C-4522-89AB-968B8ADA42EA}" type="slidenum">
              <a:rPr lang="en-GB" altLang="en-US" smtClean="0"/>
              <a:pPr/>
              <a:t>9</a:t>
            </a:fld>
            <a:endParaRPr lang="en-GB" altLang="en-US" dirty="0"/>
          </a:p>
        </p:txBody>
      </p:sp>
      <p:sp>
        <p:nvSpPr>
          <p:cNvPr id="2" name="TextBox 1">
            <a:extLst>
              <a:ext uri="{FF2B5EF4-FFF2-40B4-BE49-F238E27FC236}">
                <a16:creationId xmlns:a16="http://schemas.microsoft.com/office/drawing/2014/main" id="{95EDA8AE-54B5-D984-A45E-485ECFBEF261}"/>
              </a:ext>
            </a:extLst>
          </p:cNvPr>
          <p:cNvSpPr txBox="1"/>
          <p:nvPr/>
        </p:nvSpPr>
        <p:spPr>
          <a:xfrm>
            <a:off x="5036234" y="2489982"/>
            <a:ext cx="2333075" cy="707886"/>
          </a:xfrm>
          <a:prstGeom prst="rect">
            <a:avLst/>
          </a:prstGeom>
          <a:noFill/>
        </p:spPr>
        <p:txBody>
          <a:bodyPr wrap="none" rtlCol="0">
            <a:spAutoFit/>
          </a:bodyPr>
          <a:lstStyle/>
          <a:p>
            <a:r>
              <a:rPr lang="en-US" sz="4000" dirty="0">
                <a:solidFill>
                  <a:schemeClr val="bg1"/>
                </a:solidFill>
              </a:rPr>
              <a:t>Thank you</a:t>
            </a:r>
          </a:p>
        </p:txBody>
      </p:sp>
    </p:spTree>
  </p:cSld>
  <p:clrMapOvr>
    <a:masterClrMapping/>
  </p:clrMapOvr>
  <p:transition spd="med">
    <p:wipe/>
  </p:transition>
</p:sld>
</file>

<file path=ppt/theme/theme1.xml><?xml version="1.0" encoding="utf-8"?>
<a:theme xmlns:a="http://schemas.openxmlformats.org/drawingml/2006/main" name="Real Wireless 2017">
  <a:themeElements>
    <a:clrScheme name="Real Wireless 2017">
      <a:dk1>
        <a:srgbClr val="575756"/>
      </a:dk1>
      <a:lt1>
        <a:srgbClr val="FFFFFF"/>
      </a:lt1>
      <a:dk2>
        <a:srgbClr val="575756"/>
      </a:dk2>
      <a:lt2>
        <a:srgbClr val="FFFFFF"/>
      </a:lt2>
      <a:accent1>
        <a:srgbClr val="C40C60"/>
      </a:accent1>
      <a:accent2>
        <a:srgbClr val="E9521E"/>
      </a:accent2>
      <a:accent3>
        <a:srgbClr val="8D778F"/>
      </a:accent3>
      <a:accent4>
        <a:srgbClr val="92B0D3"/>
      </a:accent4>
      <a:accent5>
        <a:srgbClr val="A3BA4C"/>
      </a:accent5>
      <a:accent6>
        <a:srgbClr val="E6CF3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eal-Wireless-PPT-template" id="{0F3D9687-3668-F640-9A91-D416930C53C0}" vid="{56EA0364-3246-444C-8B97-129056F7CA01}"/>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792603EFE7B764EA8FABC729F2BCF91" ma:contentTypeVersion="4" ma:contentTypeDescription="Create a new document." ma:contentTypeScope="" ma:versionID="df486b8e97ba00af664755c1acf62a09">
  <xsd:schema xmlns:xsd="http://www.w3.org/2001/XMLSchema" xmlns:xs="http://www.w3.org/2001/XMLSchema" xmlns:p="http://schemas.microsoft.com/office/2006/metadata/properties" xmlns:ns2="164074b8-0b17-4dec-a9de-735ba643dbc8" targetNamespace="http://schemas.microsoft.com/office/2006/metadata/properties" ma:root="true" ma:fieldsID="6b78adc803a45f2f2206acef02e0f848" ns2:_="">
    <xsd:import namespace="164074b8-0b17-4dec-a9de-735ba643db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4074b8-0b17-4dec-a9de-735ba643db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ECE2BB-5F80-4C58-8418-78460EDA05D4}">
  <ds:schemaRefs>
    <ds:schemaRef ds:uri="http://schemas.microsoft.com/office/2006/metadata/properties"/>
    <ds:schemaRef ds:uri="http://schemas.microsoft.com/office/infopath/2007/PartnerControls"/>
    <ds:schemaRef ds:uri="6486795d-24fc-41ab-940a-f4dc5a2693e0"/>
    <ds:schemaRef ds:uri="d80ebd69-3629-4243-bb19-58d29ad1d294"/>
  </ds:schemaRefs>
</ds:datastoreItem>
</file>

<file path=customXml/itemProps2.xml><?xml version="1.0" encoding="utf-8"?>
<ds:datastoreItem xmlns:ds="http://schemas.openxmlformats.org/officeDocument/2006/customXml" ds:itemID="{2264A857-39FE-4C4B-B026-5E96B49D3392}">
  <ds:schemaRefs>
    <ds:schemaRef ds:uri="http://schemas.microsoft.com/sharepoint/v3/contenttype/forms"/>
  </ds:schemaRefs>
</ds:datastoreItem>
</file>

<file path=customXml/itemProps3.xml><?xml version="1.0" encoding="utf-8"?>
<ds:datastoreItem xmlns:ds="http://schemas.openxmlformats.org/officeDocument/2006/customXml" ds:itemID="{8A6214CB-5B13-40D2-9198-DD7B084A1CCD}"/>
</file>

<file path=docProps/app.xml><?xml version="1.0" encoding="utf-8"?>
<Properties xmlns="http://schemas.openxmlformats.org/officeDocument/2006/extended-properties" xmlns:vt="http://schemas.openxmlformats.org/officeDocument/2006/docPropsVTypes">
  <TotalTime>3</TotalTime>
  <Words>554</Words>
  <Application>Microsoft Office PowerPoint</Application>
  <PresentationFormat>Widescreen</PresentationFormat>
  <Paragraphs>101</Paragraphs>
  <Slides>9</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9</vt:i4>
      </vt:variant>
    </vt:vector>
  </HeadingPairs>
  <TitlesOfParts>
    <vt:vector size="19" baseType="lpstr">
      <vt:lpstr>Aptos</vt:lpstr>
      <vt:lpstr>Aptos Display</vt:lpstr>
      <vt:lpstr>Arial</vt:lpstr>
      <vt:lpstr>Arial Rounded MT Bold</vt:lpstr>
      <vt:lpstr>Calibri</vt:lpstr>
      <vt:lpstr>Lucida Grande</vt:lpstr>
      <vt:lpstr>Verdana Pro</vt:lpstr>
      <vt:lpstr>Real Wireless 2017</vt:lpstr>
      <vt:lpstr>1_Custom Design</vt:lpstr>
      <vt:lpstr>Custom Design</vt:lpstr>
      <vt:lpstr>Delivering wireless connectivity experiences in stadiums</vt:lpstr>
      <vt:lpstr>Challenging environments, diverse needs – Operational &amp; Guest</vt:lpstr>
      <vt:lpstr>Getting the basics right 24/7</vt:lpstr>
      <vt:lpstr>Getting the basics right 24/7 – Operational needs</vt:lpstr>
      <vt:lpstr>Add the guest experience needs ….</vt:lpstr>
      <vt:lpstr>Complex and evolving use cases – future proof roadmap</vt:lpstr>
      <vt:lpstr>Core Strategy for Connectivity – concept of a Wireless Fabric © Real Wireless Ltd  – Navigating technological trade-offs</vt:lpstr>
      <vt:lpstr>  Wireless Fabric © Real Wireless Ltd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Private Cellular Networks  - can they usurp the old guard ?</dc:title>
  <dc:creator>Mark Keenan</dc:creator>
  <cp:lastModifiedBy>Simon Fletcher</cp:lastModifiedBy>
  <cp:revision>34</cp:revision>
  <dcterms:created xsi:type="dcterms:W3CDTF">2020-09-03T14:07:51Z</dcterms:created>
  <dcterms:modified xsi:type="dcterms:W3CDTF">2024-11-19T15:56:07Z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0x010100D792603EFE7B764EA8FABC729F2BCF91</vt:lpwstr>
  </property>
</Properties>
</file>